
<file path=[Content_Types].xml><?xml version="1.0" encoding="utf-8"?>
<Types xmlns="http://schemas.openxmlformats.org/package/2006/content-types">
  <Default Extension="wav" ContentType="audio/x-wav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1895" r:id="rId3"/>
    <p:sldId id="1896" r:id="rId4"/>
    <p:sldId id="1897" r:id="rId5"/>
    <p:sldId id="1898" r:id="rId7"/>
    <p:sldId id="1899" r:id="rId8"/>
    <p:sldId id="1900" r:id="rId9"/>
    <p:sldId id="1901" r:id="rId10"/>
    <p:sldId id="1902" r:id="rId11"/>
    <p:sldId id="1903" r:id="rId12"/>
    <p:sldId id="1904" r:id="rId13"/>
    <p:sldId id="1905" r:id="rId14"/>
    <p:sldId id="1906" r:id="rId15"/>
    <p:sldId id="1907" r:id="rId16"/>
    <p:sldId id="1908" r:id="rId17"/>
    <p:sldId id="1909" r:id="rId18"/>
    <p:sldId id="1910" r:id="rId19"/>
    <p:sldId id="1911" r:id="rId20"/>
    <p:sldId id="1912" r:id="rId21"/>
    <p:sldId id="1913" r:id="rId22"/>
    <p:sldId id="1914" r:id="rId23"/>
    <p:sldId id="1915" r:id="rId24"/>
    <p:sldId id="1916" r:id="rId25"/>
    <p:sldId id="1917" r:id="rId26"/>
    <p:sldId id="1918" r:id="rId27"/>
    <p:sldId id="1919" r:id="rId28"/>
    <p:sldId id="1920" r:id="rId29"/>
    <p:sldId id="1921" r:id="rId30"/>
    <p:sldId id="1922" r:id="rId31"/>
    <p:sldId id="1923" r:id="rId32"/>
    <p:sldId id="1924" r:id="rId33"/>
    <p:sldId id="1925" r:id="rId34"/>
    <p:sldId id="1926" r:id="rId35"/>
    <p:sldId id="1927" r:id="rId36"/>
    <p:sldId id="1928" r:id="rId37"/>
    <p:sldId id="1929" r:id="rId38"/>
    <p:sldId id="1930" r:id="rId39"/>
    <p:sldId id="1931" r:id="rId40"/>
    <p:sldId id="1932" r:id="rId41"/>
    <p:sldId id="1933" r:id="rId42"/>
    <p:sldId id="1934" r:id="rId43"/>
    <p:sldId id="1935" r:id="rId44"/>
    <p:sldId id="1936" r:id="rId45"/>
    <p:sldId id="1937" r:id="rId46"/>
    <p:sldId id="1938" r:id="rId47"/>
    <p:sldId id="1939" r:id="rId48"/>
    <p:sldId id="1940" r:id="rId49"/>
    <p:sldId id="1941" r:id="rId50"/>
    <p:sldId id="1942" r:id="rId51"/>
    <p:sldId id="1943" r:id="rId52"/>
    <p:sldId id="1944" r:id="rId53"/>
    <p:sldId id="1945" r:id="rId54"/>
    <p:sldId id="1946" r:id="rId55"/>
    <p:sldId id="1947" r:id="rId56"/>
  </p:sldIdLst>
  <p:sldSz cx="12192000" cy="6858000"/>
  <p:notesSz cx="6858000" cy="9144000"/>
  <p:custDataLst>
    <p:tags r:id="rId6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张 泽元" initials="张" lastIdx="1" clrIdx="0"/>
  <p:cmAuthor id="7" name="Taylor Hartwell" initials="TH [6]" lastIdx="1" clrIdx="6"/>
  <p:cmAuthor id="1" name="陈宣霖" initials="陈" lastIdx="1" clrIdx="0"/>
  <p:cmAuthor id="2" name="作者" initials="A" lastIdx="1" clrIdx="1"/>
  <p:cmAuthor id="4" name="DTY" initials="D" lastIdx="1" clrIdx="7"/>
  <p:cmAuthor id="5" name="未知用户11" initials="未知用户11" lastIdx="1" clrIdx="4"/>
  <p:cmAuthor id="8" name="Administrator" initials="A" lastIdx="1" clrIdx="8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1" Type="http://schemas.openxmlformats.org/officeDocument/2006/relationships/tags" Target="tags/tag420.xml"/><Relationship Id="rId60" Type="http://schemas.openxmlformats.org/officeDocument/2006/relationships/commentAuthors" Target="commentAuthors.xml"/><Relationship Id="rId6" Type="http://schemas.openxmlformats.org/officeDocument/2006/relationships/notesMaster" Target="notesMasters/notesMaster1.xml"/><Relationship Id="rId59" Type="http://schemas.openxmlformats.org/officeDocument/2006/relationships/tableStyles" Target="tableStyles.xml"/><Relationship Id="rId58" Type="http://schemas.openxmlformats.org/officeDocument/2006/relationships/viewProps" Target="viewProps.xml"/><Relationship Id="rId57" Type="http://schemas.openxmlformats.org/officeDocument/2006/relationships/presProps" Target="presProps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audio1.wav>
</file>

<file path=ppt/media/audio2.wav>
</file>

<file path=ppt/media/audio3.wav>
</file>

<file path=ppt/media/audio4.wav>
</file>

<file path=ppt/media/audio5.wav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jpeg>
</file>

<file path=ppt/media/image42.png>
</file>

<file path=ppt/media/image43.jpeg>
</file>

<file path=ppt/media/image44.png>
</file>

<file path=ppt/media/image45.jpeg>
</file>

<file path=ppt/media/image46.jpeg>
</file>

<file path=ppt/media/image47.jpeg>
</file>

<file path=ppt/media/image48.png>
</file>

<file path=ppt/media/image49.png>
</file>

<file path=ppt/media/image5.jpeg>
</file>

<file path=ppt/media/image50.jpeg>
</file>

<file path=ppt/media/image51.png>
</file>

<file path=ppt/media/image52.jpe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6506A-62AA-4D5F-AD58-31AF7D2E6C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6506A-62AA-4D5F-AD58-31AF7D2E6C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6506A-62AA-4D5F-AD58-31AF7D2E6C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6506A-62AA-4D5F-AD58-31AF7D2E6C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2.jpeg"/><Relationship Id="rId5" Type="http://schemas.openxmlformats.org/officeDocument/2006/relationships/image" Target="../media/image17.jpeg"/><Relationship Id="rId4" Type="http://schemas.openxmlformats.org/officeDocument/2006/relationships/image" Target="../media/image19.jpeg"/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3.jpeg"/><Relationship Id="rId5" Type="http://schemas.openxmlformats.org/officeDocument/2006/relationships/image" Target="../media/image19.jpeg"/><Relationship Id="rId4" Type="http://schemas.openxmlformats.org/officeDocument/2006/relationships/image" Target="../media/image20.jpeg"/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8.jpeg"/><Relationship Id="rId5" Type="http://schemas.openxmlformats.org/officeDocument/2006/relationships/image" Target="../media/image19.jpeg"/><Relationship Id="rId4" Type="http://schemas.openxmlformats.org/officeDocument/2006/relationships/image" Target="../media/image21.jpeg"/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1.jpeg"/><Relationship Id="rId4" Type="http://schemas.openxmlformats.org/officeDocument/2006/relationships/image" Target="../media/image22.jpeg"/><Relationship Id="rId3" Type="http://schemas.openxmlformats.org/officeDocument/2006/relationships/image" Target="../media/image18.jpeg"/><Relationship Id="rId2" Type="http://schemas.openxmlformats.org/officeDocument/2006/relationships/image" Target="../media/image23.jpe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1.jpeg"/><Relationship Id="rId4" Type="http://schemas.openxmlformats.org/officeDocument/2006/relationships/image" Target="../media/image23.jpeg"/><Relationship Id="rId3" Type="http://schemas.openxmlformats.org/officeDocument/2006/relationships/image" Target="../media/image17.jpeg"/><Relationship Id="rId2" Type="http://schemas.openxmlformats.org/officeDocument/2006/relationships/image" Target="../media/image18.jpe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audio" Target="../media/audio2.wav"/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audio" Target="../media/audio2.wav"/><Relationship Id="rId3" Type="http://schemas.openxmlformats.org/officeDocument/2006/relationships/image" Target="../media/image26.png"/><Relationship Id="rId2" Type="http://schemas.openxmlformats.org/officeDocument/2006/relationships/image" Target="../media/image27.jpeg"/><Relationship Id="rId1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audio" Target="../media/audio2.wav"/><Relationship Id="rId3" Type="http://schemas.openxmlformats.org/officeDocument/2006/relationships/image" Target="../media/image26.png"/><Relationship Id="rId2" Type="http://schemas.openxmlformats.org/officeDocument/2006/relationships/image" Target="../media/image28.jpeg"/><Relationship Id="rId1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audio" Target="../media/audio2.wav"/><Relationship Id="rId3" Type="http://schemas.openxmlformats.org/officeDocument/2006/relationships/image" Target="../media/image26.png"/><Relationship Id="rId2" Type="http://schemas.openxmlformats.org/officeDocument/2006/relationships/image" Target="../media/image29.jpeg"/><Relationship Id="rId1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audio" Target="../media/audio2.wav"/><Relationship Id="rId3" Type="http://schemas.openxmlformats.org/officeDocument/2006/relationships/image" Target="../media/image26.png"/><Relationship Id="rId2" Type="http://schemas.openxmlformats.org/officeDocument/2006/relationships/image" Target="../media/image29.jpeg"/><Relationship Id="rId1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audio" Target="../media/audio2.wav"/><Relationship Id="rId3" Type="http://schemas.openxmlformats.org/officeDocument/2006/relationships/image" Target="../media/image26.png"/><Relationship Id="rId2" Type="http://schemas.openxmlformats.org/officeDocument/2006/relationships/image" Target="../media/image30.jpeg"/><Relationship Id="rId1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audio" Target="../media/audio2.wav"/><Relationship Id="rId3" Type="http://schemas.openxmlformats.org/officeDocument/2006/relationships/image" Target="../media/image26.png"/><Relationship Id="rId2" Type="http://schemas.openxmlformats.org/officeDocument/2006/relationships/image" Target="../media/image31.jpeg"/><Relationship Id="rId1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tags" Target="../tags/tag182.xml"/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183.xml"/><Relationship Id="rId2" Type="http://schemas.openxmlformats.org/officeDocument/2006/relationships/image" Target="../media/image35.png"/><Relationship Id="rId1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tags" Target="../tags/tag184.xml"/><Relationship Id="rId4" Type="http://schemas.openxmlformats.org/officeDocument/2006/relationships/image" Target="../media/image32.png"/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image" Target="../media/image12.png"/><Relationship Id="rId2" Type="http://schemas.openxmlformats.org/officeDocument/2006/relationships/image" Target="../media/image40.png"/><Relationship Id="rId1" Type="http://schemas.openxmlformats.org/officeDocument/2006/relationships/image" Target="../media/image39.jpeg"/></Relationships>
</file>

<file path=ppt/slides/_rels/slide29.xml.rels><?xml version="1.0" encoding="UTF-8" standalone="yes"?>
<Relationships xmlns="http://schemas.openxmlformats.org/package/2006/relationships"><Relationship Id="rId99" Type="http://schemas.openxmlformats.org/officeDocument/2006/relationships/tags" Target="../tags/tag282.xml"/><Relationship Id="rId98" Type="http://schemas.openxmlformats.org/officeDocument/2006/relationships/tags" Target="../tags/tag281.xml"/><Relationship Id="rId97" Type="http://schemas.openxmlformats.org/officeDocument/2006/relationships/tags" Target="../tags/tag280.xml"/><Relationship Id="rId96" Type="http://schemas.openxmlformats.org/officeDocument/2006/relationships/tags" Target="../tags/tag279.xml"/><Relationship Id="rId95" Type="http://schemas.openxmlformats.org/officeDocument/2006/relationships/tags" Target="../tags/tag278.xml"/><Relationship Id="rId94" Type="http://schemas.openxmlformats.org/officeDocument/2006/relationships/tags" Target="../tags/tag277.xml"/><Relationship Id="rId93" Type="http://schemas.openxmlformats.org/officeDocument/2006/relationships/tags" Target="../tags/tag276.xml"/><Relationship Id="rId92" Type="http://schemas.openxmlformats.org/officeDocument/2006/relationships/tags" Target="../tags/tag275.xml"/><Relationship Id="rId91" Type="http://schemas.openxmlformats.org/officeDocument/2006/relationships/tags" Target="../tags/tag274.xml"/><Relationship Id="rId90" Type="http://schemas.openxmlformats.org/officeDocument/2006/relationships/tags" Target="../tags/tag273.xml"/><Relationship Id="rId9" Type="http://schemas.openxmlformats.org/officeDocument/2006/relationships/tags" Target="../tags/tag192.xml"/><Relationship Id="rId89" Type="http://schemas.openxmlformats.org/officeDocument/2006/relationships/tags" Target="../tags/tag272.xml"/><Relationship Id="rId88" Type="http://schemas.openxmlformats.org/officeDocument/2006/relationships/tags" Target="../tags/tag271.xml"/><Relationship Id="rId87" Type="http://schemas.openxmlformats.org/officeDocument/2006/relationships/tags" Target="../tags/tag270.xml"/><Relationship Id="rId86" Type="http://schemas.openxmlformats.org/officeDocument/2006/relationships/tags" Target="../tags/tag269.xml"/><Relationship Id="rId85" Type="http://schemas.openxmlformats.org/officeDocument/2006/relationships/tags" Target="../tags/tag268.xml"/><Relationship Id="rId84" Type="http://schemas.openxmlformats.org/officeDocument/2006/relationships/tags" Target="../tags/tag267.xml"/><Relationship Id="rId83" Type="http://schemas.openxmlformats.org/officeDocument/2006/relationships/tags" Target="../tags/tag266.xml"/><Relationship Id="rId82" Type="http://schemas.openxmlformats.org/officeDocument/2006/relationships/tags" Target="../tags/tag265.xml"/><Relationship Id="rId81" Type="http://schemas.openxmlformats.org/officeDocument/2006/relationships/tags" Target="../tags/tag264.xml"/><Relationship Id="rId80" Type="http://schemas.openxmlformats.org/officeDocument/2006/relationships/tags" Target="../tags/tag263.xml"/><Relationship Id="rId8" Type="http://schemas.openxmlformats.org/officeDocument/2006/relationships/tags" Target="../tags/tag191.xml"/><Relationship Id="rId79" Type="http://schemas.openxmlformats.org/officeDocument/2006/relationships/tags" Target="../tags/tag262.xml"/><Relationship Id="rId78" Type="http://schemas.openxmlformats.org/officeDocument/2006/relationships/tags" Target="../tags/tag261.xml"/><Relationship Id="rId77" Type="http://schemas.openxmlformats.org/officeDocument/2006/relationships/tags" Target="../tags/tag260.xml"/><Relationship Id="rId76" Type="http://schemas.openxmlformats.org/officeDocument/2006/relationships/tags" Target="../tags/tag259.xml"/><Relationship Id="rId75" Type="http://schemas.openxmlformats.org/officeDocument/2006/relationships/tags" Target="../tags/tag258.xml"/><Relationship Id="rId74" Type="http://schemas.openxmlformats.org/officeDocument/2006/relationships/tags" Target="../tags/tag257.xml"/><Relationship Id="rId73" Type="http://schemas.openxmlformats.org/officeDocument/2006/relationships/tags" Target="../tags/tag256.xml"/><Relationship Id="rId72" Type="http://schemas.openxmlformats.org/officeDocument/2006/relationships/tags" Target="../tags/tag255.xml"/><Relationship Id="rId71" Type="http://schemas.openxmlformats.org/officeDocument/2006/relationships/tags" Target="../tags/tag254.xml"/><Relationship Id="rId70" Type="http://schemas.openxmlformats.org/officeDocument/2006/relationships/tags" Target="../tags/tag253.xml"/><Relationship Id="rId7" Type="http://schemas.openxmlformats.org/officeDocument/2006/relationships/tags" Target="../tags/tag190.xml"/><Relationship Id="rId69" Type="http://schemas.openxmlformats.org/officeDocument/2006/relationships/tags" Target="../tags/tag252.xml"/><Relationship Id="rId68" Type="http://schemas.openxmlformats.org/officeDocument/2006/relationships/tags" Target="../tags/tag251.xml"/><Relationship Id="rId67" Type="http://schemas.openxmlformats.org/officeDocument/2006/relationships/tags" Target="../tags/tag250.xml"/><Relationship Id="rId66" Type="http://schemas.openxmlformats.org/officeDocument/2006/relationships/tags" Target="../tags/tag249.xml"/><Relationship Id="rId65" Type="http://schemas.openxmlformats.org/officeDocument/2006/relationships/tags" Target="../tags/tag248.xml"/><Relationship Id="rId64" Type="http://schemas.openxmlformats.org/officeDocument/2006/relationships/tags" Target="../tags/tag247.xml"/><Relationship Id="rId63" Type="http://schemas.openxmlformats.org/officeDocument/2006/relationships/tags" Target="../tags/tag246.xml"/><Relationship Id="rId62" Type="http://schemas.openxmlformats.org/officeDocument/2006/relationships/tags" Target="../tags/tag245.xml"/><Relationship Id="rId61" Type="http://schemas.openxmlformats.org/officeDocument/2006/relationships/tags" Target="../tags/tag244.xml"/><Relationship Id="rId60" Type="http://schemas.openxmlformats.org/officeDocument/2006/relationships/tags" Target="../tags/tag243.xml"/><Relationship Id="rId6" Type="http://schemas.openxmlformats.org/officeDocument/2006/relationships/tags" Target="../tags/tag189.xml"/><Relationship Id="rId59" Type="http://schemas.openxmlformats.org/officeDocument/2006/relationships/tags" Target="../tags/tag242.xml"/><Relationship Id="rId58" Type="http://schemas.openxmlformats.org/officeDocument/2006/relationships/tags" Target="../tags/tag241.xml"/><Relationship Id="rId57" Type="http://schemas.openxmlformats.org/officeDocument/2006/relationships/tags" Target="../tags/tag240.xml"/><Relationship Id="rId56" Type="http://schemas.openxmlformats.org/officeDocument/2006/relationships/tags" Target="../tags/tag239.xml"/><Relationship Id="rId55" Type="http://schemas.openxmlformats.org/officeDocument/2006/relationships/tags" Target="../tags/tag238.xml"/><Relationship Id="rId54" Type="http://schemas.openxmlformats.org/officeDocument/2006/relationships/tags" Target="../tags/tag237.xml"/><Relationship Id="rId53" Type="http://schemas.openxmlformats.org/officeDocument/2006/relationships/tags" Target="../tags/tag236.xml"/><Relationship Id="rId52" Type="http://schemas.openxmlformats.org/officeDocument/2006/relationships/tags" Target="../tags/tag235.xml"/><Relationship Id="rId51" Type="http://schemas.openxmlformats.org/officeDocument/2006/relationships/tags" Target="../tags/tag234.xml"/><Relationship Id="rId50" Type="http://schemas.openxmlformats.org/officeDocument/2006/relationships/tags" Target="../tags/tag233.xml"/><Relationship Id="rId5" Type="http://schemas.openxmlformats.org/officeDocument/2006/relationships/tags" Target="../tags/tag188.xml"/><Relationship Id="rId49" Type="http://schemas.openxmlformats.org/officeDocument/2006/relationships/tags" Target="../tags/tag232.xml"/><Relationship Id="rId48" Type="http://schemas.openxmlformats.org/officeDocument/2006/relationships/tags" Target="../tags/tag231.xml"/><Relationship Id="rId47" Type="http://schemas.openxmlformats.org/officeDocument/2006/relationships/tags" Target="../tags/tag230.xml"/><Relationship Id="rId46" Type="http://schemas.openxmlformats.org/officeDocument/2006/relationships/tags" Target="../tags/tag229.xml"/><Relationship Id="rId45" Type="http://schemas.openxmlformats.org/officeDocument/2006/relationships/tags" Target="../tags/tag228.xml"/><Relationship Id="rId44" Type="http://schemas.openxmlformats.org/officeDocument/2006/relationships/tags" Target="../tags/tag227.xml"/><Relationship Id="rId43" Type="http://schemas.openxmlformats.org/officeDocument/2006/relationships/tags" Target="../tags/tag226.xml"/><Relationship Id="rId42" Type="http://schemas.openxmlformats.org/officeDocument/2006/relationships/tags" Target="../tags/tag225.xml"/><Relationship Id="rId41" Type="http://schemas.openxmlformats.org/officeDocument/2006/relationships/tags" Target="../tags/tag224.xml"/><Relationship Id="rId40" Type="http://schemas.openxmlformats.org/officeDocument/2006/relationships/tags" Target="../tags/tag223.xml"/><Relationship Id="rId4" Type="http://schemas.openxmlformats.org/officeDocument/2006/relationships/tags" Target="../tags/tag187.xml"/><Relationship Id="rId39" Type="http://schemas.openxmlformats.org/officeDocument/2006/relationships/tags" Target="../tags/tag222.xml"/><Relationship Id="rId38" Type="http://schemas.openxmlformats.org/officeDocument/2006/relationships/tags" Target="../tags/tag221.xml"/><Relationship Id="rId37" Type="http://schemas.openxmlformats.org/officeDocument/2006/relationships/tags" Target="../tags/tag220.xml"/><Relationship Id="rId36" Type="http://schemas.openxmlformats.org/officeDocument/2006/relationships/tags" Target="../tags/tag219.xml"/><Relationship Id="rId35" Type="http://schemas.openxmlformats.org/officeDocument/2006/relationships/tags" Target="../tags/tag218.xml"/><Relationship Id="rId34" Type="http://schemas.openxmlformats.org/officeDocument/2006/relationships/tags" Target="../tags/tag217.xml"/><Relationship Id="rId33" Type="http://schemas.openxmlformats.org/officeDocument/2006/relationships/tags" Target="../tags/tag216.xml"/><Relationship Id="rId32" Type="http://schemas.openxmlformats.org/officeDocument/2006/relationships/tags" Target="../tags/tag215.xml"/><Relationship Id="rId31" Type="http://schemas.openxmlformats.org/officeDocument/2006/relationships/tags" Target="../tags/tag214.xml"/><Relationship Id="rId30" Type="http://schemas.openxmlformats.org/officeDocument/2006/relationships/tags" Target="../tags/tag213.xml"/><Relationship Id="rId3" Type="http://schemas.openxmlformats.org/officeDocument/2006/relationships/tags" Target="../tags/tag186.xml"/><Relationship Id="rId29" Type="http://schemas.openxmlformats.org/officeDocument/2006/relationships/tags" Target="../tags/tag212.xml"/><Relationship Id="rId28" Type="http://schemas.openxmlformats.org/officeDocument/2006/relationships/tags" Target="../tags/tag211.xml"/><Relationship Id="rId27" Type="http://schemas.openxmlformats.org/officeDocument/2006/relationships/tags" Target="../tags/tag210.xml"/><Relationship Id="rId26" Type="http://schemas.openxmlformats.org/officeDocument/2006/relationships/tags" Target="../tags/tag209.xml"/><Relationship Id="rId25" Type="http://schemas.openxmlformats.org/officeDocument/2006/relationships/tags" Target="../tags/tag208.xml"/><Relationship Id="rId24" Type="http://schemas.openxmlformats.org/officeDocument/2006/relationships/tags" Target="../tags/tag207.xml"/><Relationship Id="rId23" Type="http://schemas.openxmlformats.org/officeDocument/2006/relationships/tags" Target="../tags/tag206.xml"/><Relationship Id="rId22" Type="http://schemas.openxmlformats.org/officeDocument/2006/relationships/tags" Target="../tags/tag205.xml"/><Relationship Id="rId21" Type="http://schemas.openxmlformats.org/officeDocument/2006/relationships/tags" Target="../tags/tag204.xml"/><Relationship Id="rId20" Type="http://schemas.openxmlformats.org/officeDocument/2006/relationships/tags" Target="../tags/tag203.xml"/><Relationship Id="rId2" Type="http://schemas.openxmlformats.org/officeDocument/2006/relationships/tags" Target="../tags/tag185.xml"/><Relationship Id="rId19" Type="http://schemas.openxmlformats.org/officeDocument/2006/relationships/tags" Target="../tags/tag202.xml"/><Relationship Id="rId18" Type="http://schemas.openxmlformats.org/officeDocument/2006/relationships/tags" Target="../tags/tag201.xml"/><Relationship Id="rId17" Type="http://schemas.openxmlformats.org/officeDocument/2006/relationships/tags" Target="../tags/tag200.xml"/><Relationship Id="rId16" Type="http://schemas.openxmlformats.org/officeDocument/2006/relationships/tags" Target="../tags/tag199.xml"/><Relationship Id="rId15" Type="http://schemas.openxmlformats.org/officeDocument/2006/relationships/tags" Target="../tags/tag198.xml"/><Relationship Id="rId14" Type="http://schemas.openxmlformats.org/officeDocument/2006/relationships/tags" Target="../tags/tag197.xml"/><Relationship Id="rId13" Type="http://schemas.openxmlformats.org/officeDocument/2006/relationships/tags" Target="../tags/tag196.xml"/><Relationship Id="rId12" Type="http://schemas.openxmlformats.org/officeDocument/2006/relationships/tags" Target="../tags/tag195.xml"/><Relationship Id="rId119" Type="http://schemas.openxmlformats.org/officeDocument/2006/relationships/slideLayout" Target="../slideLayouts/slideLayout1.xml"/><Relationship Id="rId118" Type="http://schemas.openxmlformats.org/officeDocument/2006/relationships/image" Target="../media/image3.png"/><Relationship Id="rId117" Type="http://schemas.openxmlformats.org/officeDocument/2006/relationships/tags" Target="../tags/tag300.xml"/><Relationship Id="rId116" Type="http://schemas.openxmlformats.org/officeDocument/2006/relationships/tags" Target="../tags/tag299.xml"/><Relationship Id="rId115" Type="http://schemas.openxmlformats.org/officeDocument/2006/relationships/tags" Target="../tags/tag298.xml"/><Relationship Id="rId114" Type="http://schemas.openxmlformats.org/officeDocument/2006/relationships/tags" Target="../tags/tag297.xml"/><Relationship Id="rId113" Type="http://schemas.openxmlformats.org/officeDocument/2006/relationships/tags" Target="../tags/tag296.xml"/><Relationship Id="rId112" Type="http://schemas.openxmlformats.org/officeDocument/2006/relationships/tags" Target="../tags/tag295.xml"/><Relationship Id="rId111" Type="http://schemas.openxmlformats.org/officeDocument/2006/relationships/tags" Target="../tags/tag294.xml"/><Relationship Id="rId110" Type="http://schemas.openxmlformats.org/officeDocument/2006/relationships/tags" Target="../tags/tag293.xml"/><Relationship Id="rId11" Type="http://schemas.openxmlformats.org/officeDocument/2006/relationships/tags" Target="../tags/tag194.xml"/><Relationship Id="rId109" Type="http://schemas.openxmlformats.org/officeDocument/2006/relationships/tags" Target="../tags/tag292.xml"/><Relationship Id="rId108" Type="http://schemas.openxmlformats.org/officeDocument/2006/relationships/tags" Target="../tags/tag291.xml"/><Relationship Id="rId107" Type="http://schemas.openxmlformats.org/officeDocument/2006/relationships/tags" Target="../tags/tag290.xml"/><Relationship Id="rId106" Type="http://schemas.openxmlformats.org/officeDocument/2006/relationships/tags" Target="../tags/tag289.xml"/><Relationship Id="rId105" Type="http://schemas.openxmlformats.org/officeDocument/2006/relationships/tags" Target="../tags/tag288.xml"/><Relationship Id="rId104" Type="http://schemas.openxmlformats.org/officeDocument/2006/relationships/tags" Target="../tags/tag287.xml"/><Relationship Id="rId103" Type="http://schemas.openxmlformats.org/officeDocument/2006/relationships/tags" Target="../tags/tag286.xml"/><Relationship Id="rId102" Type="http://schemas.openxmlformats.org/officeDocument/2006/relationships/tags" Target="../tags/tag285.xml"/><Relationship Id="rId101" Type="http://schemas.openxmlformats.org/officeDocument/2006/relationships/tags" Target="../tags/tag284.xml"/><Relationship Id="rId100" Type="http://schemas.openxmlformats.org/officeDocument/2006/relationships/tags" Target="../tags/tag283.xml"/><Relationship Id="rId10" Type="http://schemas.openxmlformats.org/officeDocument/2006/relationships/tags" Target="../tags/tag193.xml"/><Relationship Id="rId1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301.xml"/><Relationship Id="rId2" Type="http://schemas.openxmlformats.org/officeDocument/2006/relationships/image" Target="../media/image41.jpeg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3.wav"/><Relationship Id="rId1" Type="http://schemas.openxmlformats.org/officeDocument/2006/relationships/image" Target="../media/image4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3.wav"/><Relationship Id="rId1" Type="http://schemas.openxmlformats.org/officeDocument/2006/relationships/image" Target="../media/image4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tags" Target="../tags/tag302.xml"/><Relationship Id="rId3" Type="http://schemas.openxmlformats.org/officeDocument/2006/relationships/image" Target="../media/image44.png"/><Relationship Id="rId2" Type="http://schemas.openxmlformats.org/officeDocument/2006/relationships/image" Target="../media/image43.jpeg"/><Relationship Id="rId1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7.jpeg"/><Relationship Id="rId3" Type="http://schemas.openxmlformats.org/officeDocument/2006/relationships/image" Target="../media/image3.png"/><Relationship Id="rId2" Type="http://schemas.openxmlformats.org/officeDocument/2006/relationships/image" Target="../media/image46.jpeg"/><Relationship Id="rId1" Type="http://schemas.openxmlformats.org/officeDocument/2006/relationships/image" Target="../media/image45.jpeg"/></Relationships>
</file>

<file path=ppt/slides/_rels/slide3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tags" Target="../tags/tag303.xml"/><Relationship Id="rId3" Type="http://schemas.openxmlformats.org/officeDocument/2006/relationships/image" Target="../media/image49.png"/><Relationship Id="rId2" Type="http://schemas.openxmlformats.org/officeDocument/2006/relationships/image" Target="../media/image32.png"/><Relationship Id="rId1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8.png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image" Target="../media/image12.png"/><Relationship Id="rId2" Type="http://schemas.openxmlformats.org/officeDocument/2006/relationships/image" Target="../media/image40.png"/><Relationship Id="rId1" Type="http://schemas.openxmlformats.org/officeDocument/2006/relationships/image" Target="../media/image39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40.xml.rels><?xml version="1.0" encoding="UTF-8" standalone="yes"?>
<Relationships xmlns="http://schemas.openxmlformats.org/package/2006/relationships"><Relationship Id="rId99" Type="http://schemas.openxmlformats.org/officeDocument/2006/relationships/tags" Target="../tags/tag401.xml"/><Relationship Id="rId98" Type="http://schemas.openxmlformats.org/officeDocument/2006/relationships/tags" Target="../tags/tag400.xml"/><Relationship Id="rId97" Type="http://schemas.openxmlformats.org/officeDocument/2006/relationships/tags" Target="../tags/tag399.xml"/><Relationship Id="rId96" Type="http://schemas.openxmlformats.org/officeDocument/2006/relationships/tags" Target="../tags/tag398.xml"/><Relationship Id="rId95" Type="http://schemas.openxmlformats.org/officeDocument/2006/relationships/tags" Target="../tags/tag397.xml"/><Relationship Id="rId94" Type="http://schemas.openxmlformats.org/officeDocument/2006/relationships/tags" Target="../tags/tag396.xml"/><Relationship Id="rId93" Type="http://schemas.openxmlformats.org/officeDocument/2006/relationships/tags" Target="../tags/tag395.xml"/><Relationship Id="rId92" Type="http://schemas.openxmlformats.org/officeDocument/2006/relationships/tags" Target="../tags/tag394.xml"/><Relationship Id="rId91" Type="http://schemas.openxmlformats.org/officeDocument/2006/relationships/tags" Target="../tags/tag393.xml"/><Relationship Id="rId90" Type="http://schemas.openxmlformats.org/officeDocument/2006/relationships/tags" Target="../tags/tag392.xml"/><Relationship Id="rId9" Type="http://schemas.openxmlformats.org/officeDocument/2006/relationships/tags" Target="../tags/tag311.xml"/><Relationship Id="rId89" Type="http://schemas.openxmlformats.org/officeDocument/2006/relationships/tags" Target="../tags/tag391.xml"/><Relationship Id="rId88" Type="http://schemas.openxmlformats.org/officeDocument/2006/relationships/tags" Target="../tags/tag390.xml"/><Relationship Id="rId87" Type="http://schemas.openxmlformats.org/officeDocument/2006/relationships/tags" Target="../tags/tag389.xml"/><Relationship Id="rId86" Type="http://schemas.openxmlformats.org/officeDocument/2006/relationships/tags" Target="../tags/tag388.xml"/><Relationship Id="rId85" Type="http://schemas.openxmlformats.org/officeDocument/2006/relationships/tags" Target="../tags/tag387.xml"/><Relationship Id="rId84" Type="http://schemas.openxmlformats.org/officeDocument/2006/relationships/tags" Target="../tags/tag386.xml"/><Relationship Id="rId83" Type="http://schemas.openxmlformats.org/officeDocument/2006/relationships/tags" Target="../tags/tag385.xml"/><Relationship Id="rId82" Type="http://schemas.openxmlformats.org/officeDocument/2006/relationships/tags" Target="../tags/tag384.xml"/><Relationship Id="rId81" Type="http://schemas.openxmlformats.org/officeDocument/2006/relationships/tags" Target="../tags/tag383.xml"/><Relationship Id="rId80" Type="http://schemas.openxmlformats.org/officeDocument/2006/relationships/tags" Target="../tags/tag382.xml"/><Relationship Id="rId8" Type="http://schemas.openxmlformats.org/officeDocument/2006/relationships/tags" Target="../tags/tag310.xml"/><Relationship Id="rId79" Type="http://schemas.openxmlformats.org/officeDocument/2006/relationships/tags" Target="../tags/tag381.xml"/><Relationship Id="rId78" Type="http://schemas.openxmlformats.org/officeDocument/2006/relationships/tags" Target="../tags/tag380.xml"/><Relationship Id="rId77" Type="http://schemas.openxmlformats.org/officeDocument/2006/relationships/tags" Target="../tags/tag379.xml"/><Relationship Id="rId76" Type="http://schemas.openxmlformats.org/officeDocument/2006/relationships/tags" Target="../tags/tag378.xml"/><Relationship Id="rId75" Type="http://schemas.openxmlformats.org/officeDocument/2006/relationships/tags" Target="../tags/tag377.xml"/><Relationship Id="rId74" Type="http://schemas.openxmlformats.org/officeDocument/2006/relationships/tags" Target="../tags/tag376.xml"/><Relationship Id="rId73" Type="http://schemas.openxmlformats.org/officeDocument/2006/relationships/tags" Target="../tags/tag375.xml"/><Relationship Id="rId72" Type="http://schemas.openxmlformats.org/officeDocument/2006/relationships/tags" Target="../tags/tag374.xml"/><Relationship Id="rId71" Type="http://schemas.openxmlformats.org/officeDocument/2006/relationships/tags" Target="../tags/tag373.xml"/><Relationship Id="rId70" Type="http://schemas.openxmlformats.org/officeDocument/2006/relationships/tags" Target="../tags/tag372.xml"/><Relationship Id="rId7" Type="http://schemas.openxmlformats.org/officeDocument/2006/relationships/tags" Target="../tags/tag309.xml"/><Relationship Id="rId69" Type="http://schemas.openxmlformats.org/officeDocument/2006/relationships/tags" Target="../tags/tag371.xml"/><Relationship Id="rId68" Type="http://schemas.openxmlformats.org/officeDocument/2006/relationships/tags" Target="../tags/tag370.xml"/><Relationship Id="rId67" Type="http://schemas.openxmlformats.org/officeDocument/2006/relationships/tags" Target="../tags/tag369.xml"/><Relationship Id="rId66" Type="http://schemas.openxmlformats.org/officeDocument/2006/relationships/tags" Target="../tags/tag368.xml"/><Relationship Id="rId65" Type="http://schemas.openxmlformats.org/officeDocument/2006/relationships/tags" Target="../tags/tag367.xml"/><Relationship Id="rId64" Type="http://schemas.openxmlformats.org/officeDocument/2006/relationships/tags" Target="../tags/tag366.xml"/><Relationship Id="rId63" Type="http://schemas.openxmlformats.org/officeDocument/2006/relationships/tags" Target="../tags/tag365.xml"/><Relationship Id="rId62" Type="http://schemas.openxmlformats.org/officeDocument/2006/relationships/tags" Target="../tags/tag364.xml"/><Relationship Id="rId61" Type="http://schemas.openxmlformats.org/officeDocument/2006/relationships/tags" Target="../tags/tag363.xml"/><Relationship Id="rId60" Type="http://schemas.openxmlformats.org/officeDocument/2006/relationships/tags" Target="../tags/tag362.xml"/><Relationship Id="rId6" Type="http://schemas.openxmlformats.org/officeDocument/2006/relationships/tags" Target="../tags/tag308.xml"/><Relationship Id="rId59" Type="http://schemas.openxmlformats.org/officeDocument/2006/relationships/tags" Target="../tags/tag361.xml"/><Relationship Id="rId58" Type="http://schemas.openxmlformats.org/officeDocument/2006/relationships/tags" Target="../tags/tag360.xml"/><Relationship Id="rId57" Type="http://schemas.openxmlformats.org/officeDocument/2006/relationships/tags" Target="../tags/tag359.xml"/><Relationship Id="rId56" Type="http://schemas.openxmlformats.org/officeDocument/2006/relationships/tags" Target="../tags/tag358.xml"/><Relationship Id="rId55" Type="http://schemas.openxmlformats.org/officeDocument/2006/relationships/tags" Target="../tags/tag357.xml"/><Relationship Id="rId54" Type="http://schemas.openxmlformats.org/officeDocument/2006/relationships/tags" Target="../tags/tag356.xml"/><Relationship Id="rId53" Type="http://schemas.openxmlformats.org/officeDocument/2006/relationships/tags" Target="../tags/tag355.xml"/><Relationship Id="rId52" Type="http://schemas.openxmlformats.org/officeDocument/2006/relationships/tags" Target="../tags/tag354.xml"/><Relationship Id="rId51" Type="http://schemas.openxmlformats.org/officeDocument/2006/relationships/tags" Target="../tags/tag353.xml"/><Relationship Id="rId50" Type="http://schemas.openxmlformats.org/officeDocument/2006/relationships/tags" Target="../tags/tag352.xml"/><Relationship Id="rId5" Type="http://schemas.openxmlformats.org/officeDocument/2006/relationships/tags" Target="../tags/tag307.xml"/><Relationship Id="rId49" Type="http://schemas.openxmlformats.org/officeDocument/2006/relationships/tags" Target="../tags/tag351.xml"/><Relationship Id="rId48" Type="http://schemas.openxmlformats.org/officeDocument/2006/relationships/tags" Target="../tags/tag350.xml"/><Relationship Id="rId47" Type="http://schemas.openxmlformats.org/officeDocument/2006/relationships/tags" Target="../tags/tag349.xml"/><Relationship Id="rId46" Type="http://schemas.openxmlformats.org/officeDocument/2006/relationships/tags" Target="../tags/tag348.xml"/><Relationship Id="rId45" Type="http://schemas.openxmlformats.org/officeDocument/2006/relationships/tags" Target="../tags/tag347.xml"/><Relationship Id="rId44" Type="http://schemas.openxmlformats.org/officeDocument/2006/relationships/tags" Target="../tags/tag346.xml"/><Relationship Id="rId43" Type="http://schemas.openxmlformats.org/officeDocument/2006/relationships/tags" Target="../tags/tag345.xml"/><Relationship Id="rId42" Type="http://schemas.openxmlformats.org/officeDocument/2006/relationships/tags" Target="../tags/tag344.xml"/><Relationship Id="rId41" Type="http://schemas.openxmlformats.org/officeDocument/2006/relationships/tags" Target="../tags/tag343.xml"/><Relationship Id="rId40" Type="http://schemas.openxmlformats.org/officeDocument/2006/relationships/tags" Target="../tags/tag342.xml"/><Relationship Id="rId4" Type="http://schemas.openxmlformats.org/officeDocument/2006/relationships/tags" Target="../tags/tag306.xml"/><Relationship Id="rId39" Type="http://schemas.openxmlformats.org/officeDocument/2006/relationships/tags" Target="../tags/tag341.xml"/><Relationship Id="rId38" Type="http://schemas.openxmlformats.org/officeDocument/2006/relationships/tags" Target="../tags/tag340.xml"/><Relationship Id="rId37" Type="http://schemas.openxmlformats.org/officeDocument/2006/relationships/tags" Target="../tags/tag339.xml"/><Relationship Id="rId36" Type="http://schemas.openxmlformats.org/officeDocument/2006/relationships/tags" Target="../tags/tag338.xml"/><Relationship Id="rId35" Type="http://schemas.openxmlformats.org/officeDocument/2006/relationships/tags" Target="../tags/tag337.xml"/><Relationship Id="rId34" Type="http://schemas.openxmlformats.org/officeDocument/2006/relationships/tags" Target="../tags/tag336.xml"/><Relationship Id="rId33" Type="http://schemas.openxmlformats.org/officeDocument/2006/relationships/tags" Target="../tags/tag335.xml"/><Relationship Id="rId32" Type="http://schemas.openxmlformats.org/officeDocument/2006/relationships/tags" Target="../tags/tag334.xml"/><Relationship Id="rId31" Type="http://schemas.openxmlformats.org/officeDocument/2006/relationships/tags" Target="../tags/tag333.xml"/><Relationship Id="rId30" Type="http://schemas.openxmlformats.org/officeDocument/2006/relationships/tags" Target="../tags/tag332.xml"/><Relationship Id="rId3" Type="http://schemas.openxmlformats.org/officeDocument/2006/relationships/tags" Target="../tags/tag305.xml"/><Relationship Id="rId29" Type="http://schemas.openxmlformats.org/officeDocument/2006/relationships/tags" Target="../tags/tag331.xml"/><Relationship Id="rId28" Type="http://schemas.openxmlformats.org/officeDocument/2006/relationships/tags" Target="../tags/tag330.xml"/><Relationship Id="rId27" Type="http://schemas.openxmlformats.org/officeDocument/2006/relationships/tags" Target="../tags/tag329.xml"/><Relationship Id="rId26" Type="http://schemas.openxmlformats.org/officeDocument/2006/relationships/tags" Target="../tags/tag328.xml"/><Relationship Id="rId25" Type="http://schemas.openxmlformats.org/officeDocument/2006/relationships/tags" Target="../tags/tag327.xml"/><Relationship Id="rId24" Type="http://schemas.openxmlformats.org/officeDocument/2006/relationships/tags" Target="../tags/tag326.xml"/><Relationship Id="rId23" Type="http://schemas.openxmlformats.org/officeDocument/2006/relationships/tags" Target="../tags/tag325.xml"/><Relationship Id="rId22" Type="http://schemas.openxmlformats.org/officeDocument/2006/relationships/tags" Target="../tags/tag324.xml"/><Relationship Id="rId21" Type="http://schemas.openxmlformats.org/officeDocument/2006/relationships/tags" Target="../tags/tag323.xml"/><Relationship Id="rId20" Type="http://schemas.openxmlformats.org/officeDocument/2006/relationships/tags" Target="../tags/tag322.xml"/><Relationship Id="rId2" Type="http://schemas.openxmlformats.org/officeDocument/2006/relationships/tags" Target="../tags/tag304.xml"/><Relationship Id="rId19" Type="http://schemas.openxmlformats.org/officeDocument/2006/relationships/tags" Target="../tags/tag321.xml"/><Relationship Id="rId18" Type="http://schemas.openxmlformats.org/officeDocument/2006/relationships/tags" Target="../tags/tag320.xml"/><Relationship Id="rId17" Type="http://schemas.openxmlformats.org/officeDocument/2006/relationships/tags" Target="../tags/tag319.xml"/><Relationship Id="rId16" Type="http://schemas.openxmlformats.org/officeDocument/2006/relationships/tags" Target="../tags/tag318.xml"/><Relationship Id="rId15" Type="http://schemas.openxmlformats.org/officeDocument/2006/relationships/tags" Target="../tags/tag317.xml"/><Relationship Id="rId14" Type="http://schemas.openxmlformats.org/officeDocument/2006/relationships/tags" Target="../tags/tag316.xml"/><Relationship Id="rId13" Type="http://schemas.openxmlformats.org/officeDocument/2006/relationships/tags" Target="../tags/tag315.xml"/><Relationship Id="rId12" Type="http://schemas.openxmlformats.org/officeDocument/2006/relationships/tags" Target="../tags/tag314.xml"/><Relationship Id="rId119" Type="http://schemas.openxmlformats.org/officeDocument/2006/relationships/slideLayout" Target="../slideLayouts/slideLayout1.xml"/><Relationship Id="rId118" Type="http://schemas.openxmlformats.org/officeDocument/2006/relationships/image" Target="../media/image3.png"/><Relationship Id="rId117" Type="http://schemas.openxmlformats.org/officeDocument/2006/relationships/tags" Target="../tags/tag419.xml"/><Relationship Id="rId116" Type="http://schemas.openxmlformats.org/officeDocument/2006/relationships/tags" Target="../tags/tag418.xml"/><Relationship Id="rId115" Type="http://schemas.openxmlformats.org/officeDocument/2006/relationships/tags" Target="../tags/tag417.xml"/><Relationship Id="rId114" Type="http://schemas.openxmlformats.org/officeDocument/2006/relationships/tags" Target="../tags/tag416.xml"/><Relationship Id="rId113" Type="http://schemas.openxmlformats.org/officeDocument/2006/relationships/tags" Target="../tags/tag415.xml"/><Relationship Id="rId112" Type="http://schemas.openxmlformats.org/officeDocument/2006/relationships/tags" Target="../tags/tag414.xml"/><Relationship Id="rId111" Type="http://schemas.openxmlformats.org/officeDocument/2006/relationships/tags" Target="../tags/tag413.xml"/><Relationship Id="rId110" Type="http://schemas.openxmlformats.org/officeDocument/2006/relationships/tags" Target="../tags/tag412.xml"/><Relationship Id="rId11" Type="http://schemas.openxmlformats.org/officeDocument/2006/relationships/tags" Target="../tags/tag313.xml"/><Relationship Id="rId109" Type="http://schemas.openxmlformats.org/officeDocument/2006/relationships/tags" Target="../tags/tag411.xml"/><Relationship Id="rId108" Type="http://schemas.openxmlformats.org/officeDocument/2006/relationships/tags" Target="../tags/tag410.xml"/><Relationship Id="rId107" Type="http://schemas.openxmlformats.org/officeDocument/2006/relationships/tags" Target="../tags/tag409.xml"/><Relationship Id="rId106" Type="http://schemas.openxmlformats.org/officeDocument/2006/relationships/tags" Target="../tags/tag408.xml"/><Relationship Id="rId105" Type="http://schemas.openxmlformats.org/officeDocument/2006/relationships/tags" Target="../tags/tag407.xml"/><Relationship Id="rId104" Type="http://schemas.openxmlformats.org/officeDocument/2006/relationships/tags" Target="../tags/tag406.xml"/><Relationship Id="rId103" Type="http://schemas.openxmlformats.org/officeDocument/2006/relationships/tags" Target="../tags/tag405.xml"/><Relationship Id="rId102" Type="http://schemas.openxmlformats.org/officeDocument/2006/relationships/tags" Target="../tags/tag404.xml"/><Relationship Id="rId101" Type="http://schemas.openxmlformats.org/officeDocument/2006/relationships/tags" Target="../tags/tag403.xml"/><Relationship Id="rId100" Type="http://schemas.openxmlformats.org/officeDocument/2006/relationships/tags" Target="../tags/tag402.xml"/><Relationship Id="rId10" Type="http://schemas.openxmlformats.org/officeDocument/2006/relationships/tags" Target="../tags/tag312.xml"/><Relationship Id="rId1" Type="http://schemas.openxmlformats.org/officeDocument/2006/relationships/image" Target="../media/image10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0.jpeg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3.wav"/><Relationship Id="rId1" Type="http://schemas.openxmlformats.org/officeDocument/2006/relationships/image" Target="../media/image42.png"/></Relationships>
</file>

<file path=ppt/slides/_rels/slide4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audio" Target="../media/audio4.wav"/><Relationship Id="rId2" Type="http://schemas.openxmlformats.org/officeDocument/2006/relationships/image" Target="../media/image51.png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audio" Target="../media/audio4.wav"/><Relationship Id="rId2" Type="http://schemas.openxmlformats.org/officeDocument/2006/relationships/image" Target="../media/image51.png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audio" Target="../media/audio4.wav"/><Relationship Id="rId2" Type="http://schemas.openxmlformats.org/officeDocument/2006/relationships/image" Target="../media/image51.png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audio" Target="../media/audio4.wav"/><Relationship Id="rId2" Type="http://schemas.openxmlformats.org/officeDocument/2006/relationships/image" Target="../media/image51.png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3.png"/><Relationship Id="rId4" Type="http://schemas.microsoft.com/office/2007/relationships/media" Target="../media/audio5.wav"/><Relationship Id="rId3" Type="http://schemas.openxmlformats.org/officeDocument/2006/relationships/audio" Target="../media/audio5.wav"/><Relationship Id="rId2" Type="http://schemas.openxmlformats.org/officeDocument/2006/relationships/image" Target="../media/image8.png"/><Relationship Id="rId1" Type="http://schemas.openxmlformats.org/officeDocument/2006/relationships/image" Target="../media/image52.jpeg"/></Relationships>
</file>

<file path=ppt/slides/_rels/slide4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13.png"/><Relationship Id="rId1" Type="http://schemas.openxmlformats.org/officeDocument/2006/relationships/image" Target="../media/image52.jpeg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13.png"/><Relationship Id="rId1" Type="http://schemas.openxmlformats.org/officeDocument/2006/relationships/image" Target="../media/image52.jpeg"/></Relationships>
</file>

<file path=ppt/slides/_rels/slide5.xml.rels><?xml version="1.0" encoding="UTF-8" standalone="yes"?>
<Relationships xmlns="http://schemas.openxmlformats.org/package/2006/relationships"><Relationship Id="rId99" Type="http://schemas.openxmlformats.org/officeDocument/2006/relationships/tags" Target="../tags/tag160.xml"/><Relationship Id="rId98" Type="http://schemas.openxmlformats.org/officeDocument/2006/relationships/tags" Target="../tags/tag159.xml"/><Relationship Id="rId97" Type="http://schemas.openxmlformats.org/officeDocument/2006/relationships/tags" Target="../tags/tag158.xml"/><Relationship Id="rId96" Type="http://schemas.openxmlformats.org/officeDocument/2006/relationships/tags" Target="../tags/tag157.xml"/><Relationship Id="rId95" Type="http://schemas.openxmlformats.org/officeDocument/2006/relationships/tags" Target="../tags/tag156.xml"/><Relationship Id="rId94" Type="http://schemas.openxmlformats.org/officeDocument/2006/relationships/tags" Target="../tags/tag155.xml"/><Relationship Id="rId93" Type="http://schemas.openxmlformats.org/officeDocument/2006/relationships/tags" Target="../tags/tag154.xml"/><Relationship Id="rId92" Type="http://schemas.openxmlformats.org/officeDocument/2006/relationships/tags" Target="../tags/tag153.xml"/><Relationship Id="rId91" Type="http://schemas.openxmlformats.org/officeDocument/2006/relationships/tags" Target="../tags/tag152.xml"/><Relationship Id="rId90" Type="http://schemas.openxmlformats.org/officeDocument/2006/relationships/tags" Target="../tags/tag151.xml"/><Relationship Id="rId9" Type="http://schemas.openxmlformats.org/officeDocument/2006/relationships/tags" Target="../tags/tag70.xml"/><Relationship Id="rId89" Type="http://schemas.openxmlformats.org/officeDocument/2006/relationships/tags" Target="../tags/tag150.xml"/><Relationship Id="rId88" Type="http://schemas.openxmlformats.org/officeDocument/2006/relationships/tags" Target="../tags/tag149.xml"/><Relationship Id="rId87" Type="http://schemas.openxmlformats.org/officeDocument/2006/relationships/tags" Target="../tags/tag148.xml"/><Relationship Id="rId86" Type="http://schemas.openxmlformats.org/officeDocument/2006/relationships/tags" Target="../tags/tag147.xml"/><Relationship Id="rId85" Type="http://schemas.openxmlformats.org/officeDocument/2006/relationships/tags" Target="../tags/tag146.xml"/><Relationship Id="rId84" Type="http://schemas.openxmlformats.org/officeDocument/2006/relationships/tags" Target="../tags/tag145.xml"/><Relationship Id="rId83" Type="http://schemas.openxmlformats.org/officeDocument/2006/relationships/tags" Target="../tags/tag144.xml"/><Relationship Id="rId82" Type="http://schemas.openxmlformats.org/officeDocument/2006/relationships/tags" Target="../tags/tag143.xml"/><Relationship Id="rId81" Type="http://schemas.openxmlformats.org/officeDocument/2006/relationships/tags" Target="../tags/tag142.xml"/><Relationship Id="rId80" Type="http://schemas.openxmlformats.org/officeDocument/2006/relationships/tags" Target="../tags/tag141.xml"/><Relationship Id="rId8" Type="http://schemas.openxmlformats.org/officeDocument/2006/relationships/tags" Target="../tags/tag69.xml"/><Relationship Id="rId79" Type="http://schemas.openxmlformats.org/officeDocument/2006/relationships/tags" Target="../tags/tag140.xml"/><Relationship Id="rId78" Type="http://schemas.openxmlformats.org/officeDocument/2006/relationships/tags" Target="../tags/tag139.xml"/><Relationship Id="rId77" Type="http://schemas.openxmlformats.org/officeDocument/2006/relationships/tags" Target="../tags/tag138.xml"/><Relationship Id="rId76" Type="http://schemas.openxmlformats.org/officeDocument/2006/relationships/tags" Target="../tags/tag137.xml"/><Relationship Id="rId75" Type="http://schemas.openxmlformats.org/officeDocument/2006/relationships/tags" Target="../tags/tag136.xml"/><Relationship Id="rId74" Type="http://schemas.openxmlformats.org/officeDocument/2006/relationships/tags" Target="../tags/tag135.xml"/><Relationship Id="rId73" Type="http://schemas.openxmlformats.org/officeDocument/2006/relationships/tags" Target="../tags/tag134.xml"/><Relationship Id="rId72" Type="http://schemas.openxmlformats.org/officeDocument/2006/relationships/tags" Target="../tags/tag133.xml"/><Relationship Id="rId71" Type="http://schemas.openxmlformats.org/officeDocument/2006/relationships/tags" Target="../tags/tag132.xml"/><Relationship Id="rId70" Type="http://schemas.openxmlformats.org/officeDocument/2006/relationships/tags" Target="../tags/tag131.xml"/><Relationship Id="rId7" Type="http://schemas.openxmlformats.org/officeDocument/2006/relationships/tags" Target="../tags/tag68.xml"/><Relationship Id="rId69" Type="http://schemas.openxmlformats.org/officeDocument/2006/relationships/tags" Target="../tags/tag130.xml"/><Relationship Id="rId68" Type="http://schemas.openxmlformats.org/officeDocument/2006/relationships/tags" Target="../tags/tag129.xml"/><Relationship Id="rId67" Type="http://schemas.openxmlformats.org/officeDocument/2006/relationships/tags" Target="../tags/tag128.xml"/><Relationship Id="rId66" Type="http://schemas.openxmlformats.org/officeDocument/2006/relationships/tags" Target="../tags/tag127.xml"/><Relationship Id="rId65" Type="http://schemas.openxmlformats.org/officeDocument/2006/relationships/tags" Target="../tags/tag126.xml"/><Relationship Id="rId64" Type="http://schemas.openxmlformats.org/officeDocument/2006/relationships/tags" Target="../tags/tag125.xml"/><Relationship Id="rId63" Type="http://schemas.openxmlformats.org/officeDocument/2006/relationships/tags" Target="../tags/tag124.xml"/><Relationship Id="rId62" Type="http://schemas.openxmlformats.org/officeDocument/2006/relationships/tags" Target="../tags/tag123.xml"/><Relationship Id="rId61" Type="http://schemas.openxmlformats.org/officeDocument/2006/relationships/tags" Target="../tags/tag122.xml"/><Relationship Id="rId60" Type="http://schemas.openxmlformats.org/officeDocument/2006/relationships/tags" Target="../tags/tag121.xml"/><Relationship Id="rId6" Type="http://schemas.openxmlformats.org/officeDocument/2006/relationships/tags" Target="../tags/tag67.xml"/><Relationship Id="rId59" Type="http://schemas.openxmlformats.org/officeDocument/2006/relationships/tags" Target="../tags/tag120.xml"/><Relationship Id="rId58" Type="http://schemas.openxmlformats.org/officeDocument/2006/relationships/tags" Target="../tags/tag119.xml"/><Relationship Id="rId57" Type="http://schemas.openxmlformats.org/officeDocument/2006/relationships/tags" Target="../tags/tag118.xml"/><Relationship Id="rId56" Type="http://schemas.openxmlformats.org/officeDocument/2006/relationships/tags" Target="../tags/tag117.xml"/><Relationship Id="rId55" Type="http://schemas.openxmlformats.org/officeDocument/2006/relationships/tags" Target="../tags/tag116.xml"/><Relationship Id="rId54" Type="http://schemas.openxmlformats.org/officeDocument/2006/relationships/tags" Target="../tags/tag115.xml"/><Relationship Id="rId53" Type="http://schemas.openxmlformats.org/officeDocument/2006/relationships/tags" Target="../tags/tag114.xml"/><Relationship Id="rId52" Type="http://schemas.openxmlformats.org/officeDocument/2006/relationships/tags" Target="../tags/tag113.xml"/><Relationship Id="rId51" Type="http://schemas.openxmlformats.org/officeDocument/2006/relationships/tags" Target="../tags/tag112.xml"/><Relationship Id="rId50" Type="http://schemas.openxmlformats.org/officeDocument/2006/relationships/tags" Target="../tags/tag111.xml"/><Relationship Id="rId5" Type="http://schemas.openxmlformats.org/officeDocument/2006/relationships/tags" Target="../tags/tag66.xml"/><Relationship Id="rId49" Type="http://schemas.openxmlformats.org/officeDocument/2006/relationships/tags" Target="../tags/tag110.xml"/><Relationship Id="rId48" Type="http://schemas.openxmlformats.org/officeDocument/2006/relationships/tags" Target="../tags/tag109.xml"/><Relationship Id="rId47" Type="http://schemas.openxmlformats.org/officeDocument/2006/relationships/tags" Target="../tags/tag108.xml"/><Relationship Id="rId46" Type="http://schemas.openxmlformats.org/officeDocument/2006/relationships/tags" Target="../tags/tag107.xml"/><Relationship Id="rId45" Type="http://schemas.openxmlformats.org/officeDocument/2006/relationships/tags" Target="../tags/tag106.xml"/><Relationship Id="rId44" Type="http://schemas.openxmlformats.org/officeDocument/2006/relationships/tags" Target="../tags/tag105.xml"/><Relationship Id="rId43" Type="http://schemas.openxmlformats.org/officeDocument/2006/relationships/tags" Target="../tags/tag104.xml"/><Relationship Id="rId42" Type="http://schemas.openxmlformats.org/officeDocument/2006/relationships/tags" Target="../tags/tag103.xml"/><Relationship Id="rId41" Type="http://schemas.openxmlformats.org/officeDocument/2006/relationships/tags" Target="../tags/tag102.xml"/><Relationship Id="rId40" Type="http://schemas.openxmlformats.org/officeDocument/2006/relationships/tags" Target="../tags/tag101.xml"/><Relationship Id="rId4" Type="http://schemas.openxmlformats.org/officeDocument/2006/relationships/tags" Target="../tags/tag65.xml"/><Relationship Id="rId39" Type="http://schemas.openxmlformats.org/officeDocument/2006/relationships/tags" Target="../tags/tag100.xml"/><Relationship Id="rId38" Type="http://schemas.openxmlformats.org/officeDocument/2006/relationships/tags" Target="../tags/tag99.xml"/><Relationship Id="rId37" Type="http://schemas.openxmlformats.org/officeDocument/2006/relationships/tags" Target="../tags/tag98.xml"/><Relationship Id="rId36" Type="http://schemas.openxmlformats.org/officeDocument/2006/relationships/tags" Target="../tags/tag97.xml"/><Relationship Id="rId35" Type="http://schemas.openxmlformats.org/officeDocument/2006/relationships/tags" Target="../tags/tag96.xml"/><Relationship Id="rId34" Type="http://schemas.openxmlformats.org/officeDocument/2006/relationships/tags" Target="../tags/tag95.xml"/><Relationship Id="rId33" Type="http://schemas.openxmlformats.org/officeDocument/2006/relationships/tags" Target="../tags/tag94.xml"/><Relationship Id="rId32" Type="http://schemas.openxmlformats.org/officeDocument/2006/relationships/tags" Target="../tags/tag93.xml"/><Relationship Id="rId31" Type="http://schemas.openxmlformats.org/officeDocument/2006/relationships/tags" Target="../tags/tag92.xml"/><Relationship Id="rId30" Type="http://schemas.openxmlformats.org/officeDocument/2006/relationships/tags" Target="../tags/tag91.xml"/><Relationship Id="rId3" Type="http://schemas.openxmlformats.org/officeDocument/2006/relationships/tags" Target="../tags/tag64.xml"/><Relationship Id="rId29" Type="http://schemas.openxmlformats.org/officeDocument/2006/relationships/tags" Target="../tags/tag90.xml"/><Relationship Id="rId28" Type="http://schemas.openxmlformats.org/officeDocument/2006/relationships/tags" Target="../tags/tag89.xml"/><Relationship Id="rId27" Type="http://schemas.openxmlformats.org/officeDocument/2006/relationships/tags" Target="../tags/tag88.xml"/><Relationship Id="rId26" Type="http://schemas.openxmlformats.org/officeDocument/2006/relationships/tags" Target="../tags/tag87.xml"/><Relationship Id="rId25" Type="http://schemas.openxmlformats.org/officeDocument/2006/relationships/tags" Target="../tags/tag86.xml"/><Relationship Id="rId24" Type="http://schemas.openxmlformats.org/officeDocument/2006/relationships/tags" Target="../tags/tag85.xml"/><Relationship Id="rId23" Type="http://schemas.openxmlformats.org/officeDocument/2006/relationships/tags" Target="../tags/tag84.xml"/><Relationship Id="rId22" Type="http://schemas.openxmlformats.org/officeDocument/2006/relationships/tags" Target="../tags/tag83.xml"/><Relationship Id="rId21" Type="http://schemas.openxmlformats.org/officeDocument/2006/relationships/tags" Target="../tags/tag82.xml"/><Relationship Id="rId20" Type="http://schemas.openxmlformats.org/officeDocument/2006/relationships/tags" Target="../tags/tag81.xml"/><Relationship Id="rId2" Type="http://schemas.openxmlformats.org/officeDocument/2006/relationships/tags" Target="../tags/tag63.xml"/><Relationship Id="rId19" Type="http://schemas.openxmlformats.org/officeDocument/2006/relationships/tags" Target="../tags/tag80.xml"/><Relationship Id="rId18" Type="http://schemas.openxmlformats.org/officeDocument/2006/relationships/tags" Target="../tags/tag79.xml"/><Relationship Id="rId17" Type="http://schemas.openxmlformats.org/officeDocument/2006/relationships/tags" Target="../tags/tag78.xml"/><Relationship Id="rId16" Type="http://schemas.openxmlformats.org/officeDocument/2006/relationships/tags" Target="../tags/tag77.xml"/><Relationship Id="rId15" Type="http://schemas.openxmlformats.org/officeDocument/2006/relationships/tags" Target="../tags/tag76.xml"/><Relationship Id="rId14" Type="http://schemas.openxmlformats.org/officeDocument/2006/relationships/tags" Target="../tags/tag75.xml"/><Relationship Id="rId13" Type="http://schemas.openxmlformats.org/officeDocument/2006/relationships/tags" Target="../tags/tag74.xml"/><Relationship Id="rId12" Type="http://schemas.openxmlformats.org/officeDocument/2006/relationships/tags" Target="../tags/tag73.xml"/><Relationship Id="rId119" Type="http://schemas.openxmlformats.org/officeDocument/2006/relationships/slideLayout" Target="../slideLayouts/slideLayout1.xml"/><Relationship Id="rId118" Type="http://schemas.openxmlformats.org/officeDocument/2006/relationships/image" Target="../media/image3.png"/><Relationship Id="rId117" Type="http://schemas.openxmlformats.org/officeDocument/2006/relationships/tags" Target="../tags/tag178.xml"/><Relationship Id="rId116" Type="http://schemas.openxmlformats.org/officeDocument/2006/relationships/tags" Target="../tags/tag177.xml"/><Relationship Id="rId115" Type="http://schemas.openxmlformats.org/officeDocument/2006/relationships/tags" Target="../tags/tag176.xml"/><Relationship Id="rId114" Type="http://schemas.openxmlformats.org/officeDocument/2006/relationships/tags" Target="../tags/tag175.xml"/><Relationship Id="rId113" Type="http://schemas.openxmlformats.org/officeDocument/2006/relationships/tags" Target="../tags/tag174.xml"/><Relationship Id="rId112" Type="http://schemas.openxmlformats.org/officeDocument/2006/relationships/tags" Target="../tags/tag173.xml"/><Relationship Id="rId111" Type="http://schemas.openxmlformats.org/officeDocument/2006/relationships/tags" Target="../tags/tag172.xml"/><Relationship Id="rId110" Type="http://schemas.openxmlformats.org/officeDocument/2006/relationships/tags" Target="../tags/tag171.xml"/><Relationship Id="rId11" Type="http://schemas.openxmlformats.org/officeDocument/2006/relationships/tags" Target="../tags/tag72.xml"/><Relationship Id="rId109" Type="http://schemas.openxmlformats.org/officeDocument/2006/relationships/tags" Target="../tags/tag170.xml"/><Relationship Id="rId108" Type="http://schemas.openxmlformats.org/officeDocument/2006/relationships/tags" Target="../tags/tag169.xml"/><Relationship Id="rId107" Type="http://schemas.openxmlformats.org/officeDocument/2006/relationships/tags" Target="../tags/tag168.xml"/><Relationship Id="rId106" Type="http://schemas.openxmlformats.org/officeDocument/2006/relationships/tags" Target="../tags/tag167.xml"/><Relationship Id="rId105" Type="http://schemas.openxmlformats.org/officeDocument/2006/relationships/tags" Target="../tags/tag166.xml"/><Relationship Id="rId104" Type="http://schemas.openxmlformats.org/officeDocument/2006/relationships/tags" Target="../tags/tag165.xml"/><Relationship Id="rId103" Type="http://schemas.openxmlformats.org/officeDocument/2006/relationships/tags" Target="../tags/tag164.xml"/><Relationship Id="rId102" Type="http://schemas.openxmlformats.org/officeDocument/2006/relationships/tags" Target="../tags/tag163.xml"/><Relationship Id="rId101" Type="http://schemas.openxmlformats.org/officeDocument/2006/relationships/tags" Target="../tags/tag162.xml"/><Relationship Id="rId100" Type="http://schemas.openxmlformats.org/officeDocument/2006/relationships/tags" Target="../tags/tag161.xml"/><Relationship Id="rId10" Type="http://schemas.openxmlformats.org/officeDocument/2006/relationships/tags" Target="../tags/tag71.xml"/><Relationship Id="rId1" Type="http://schemas.openxmlformats.org/officeDocument/2006/relationships/image" Target="../media/image10.jpeg"/></Relationships>
</file>

<file path=ppt/slides/_rels/slide5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13.png"/><Relationship Id="rId1" Type="http://schemas.openxmlformats.org/officeDocument/2006/relationships/image" Target="../media/image52.jpeg"/></Relationships>
</file>

<file path=ppt/slides/_rels/slide5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13.png"/><Relationship Id="rId1" Type="http://schemas.openxmlformats.org/officeDocument/2006/relationships/image" Target="../media/image52.jpeg"/></Relationships>
</file>

<file path=ppt/slides/_rels/slide5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image" Target="../media/image12.png"/><Relationship Id="rId2" Type="http://schemas.openxmlformats.org/officeDocument/2006/relationships/image" Target="../media/image40.png"/><Relationship Id="rId1" Type="http://schemas.openxmlformats.org/officeDocument/2006/relationships/image" Target="../media/image39.jpeg"/></Relationships>
</file>

<file path=ppt/slides/_rels/slide5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7.png"/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image" Target="../media/image54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79.xml"/><Relationship Id="rId2" Type="http://schemas.openxmlformats.org/officeDocument/2006/relationships/image" Target="../media/image3.png"/><Relationship Id="rId1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80.xml"/><Relationship Id="rId2" Type="http://schemas.openxmlformats.org/officeDocument/2006/relationships/image" Target="../media/image16.jpe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0.jpeg"/><Relationship Id="rId5" Type="http://schemas.openxmlformats.org/officeDocument/2006/relationships/tags" Target="../tags/tag181.xml"/><Relationship Id="rId4" Type="http://schemas.openxmlformats.org/officeDocument/2006/relationships/image" Target="../media/image19.jpeg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圆角矩形 15"/>
          <p:cNvSpPr/>
          <p:nvPr/>
        </p:nvSpPr>
        <p:spPr>
          <a:xfrm>
            <a:off x="2840990" y="5373370"/>
            <a:ext cx="9256395" cy="1152525"/>
          </a:xfrm>
          <a:prstGeom prst="roundRect">
            <a:avLst/>
          </a:prstGeom>
          <a:noFill/>
          <a:ln>
            <a:solidFill>
              <a:srgbClr val="2536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TextBox 10"/>
          <p:cNvSpPr txBox="1"/>
          <p:nvPr/>
        </p:nvSpPr>
        <p:spPr>
          <a:xfrm>
            <a:off x="2840355" y="5549900"/>
            <a:ext cx="93389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 smtClean="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本课件和教学视频著作权归大敏姐姐所有，未经授权进行搬运、洗稿、二次转发、销售等侵权行为，都属于</a:t>
            </a:r>
            <a:r>
              <a:rPr lang="zh-CN" altLang="en-US" sz="2400" b="1" dirty="0" smtClean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违法</a:t>
            </a:r>
            <a:r>
              <a:rPr lang="zh-CN" altLang="en-US" sz="2400" b="1" dirty="0" smtClean="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。</a:t>
            </a:r>
            <a:r>
              <a:rPr lang="zh-CN" altLang="en-US" sz="2400" b="1" dirty="0" smtClean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违者绝对追责到底！</a:t>
            </a:r>
            <a:endParaRPr lang="zh-CN" altLang="en-US" sz="2400" b="1" dirty="0" smtClean="0">
              <a:solidFill>
                <a:srgbClr val="FF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5082" y="547370"/>
            <a:ext cx="702183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b="1" dirty="0" smtClean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感谢选择大敏姐姐</a:t>
            </a:r>
            <a:r>
              <a:rPr lang="zh-CN" altLang="en-US" sz="2800" b="1" dirty="0" smtClean="0">
                <a:solidFill>
                  <a:srgbClr val="25366A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原创高品质</a:t>
            </a:r>
            <a:r>
              <a:rPr lang="en-US" altLang="zh-CN" sz="2800" b="1" dirty="0" smtClean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HSK</a:t>
            </a:r>
            <a:r>
              <a:rPr lang="zh-CN" altLang="en-US" sz="2800" b="1" dirty="0" smtClean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系列课件</a:t>
            </a:r>
            <a:r>
              <a:rPr lang="en-US" altLang="zh-CN" sz="2800" b="1" dirty="0" smtClean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!</a:t>
            </a:r>
            <a:endParaRPr lang="en-US" altLang="zh-CN" sz="2800" b="1" dirty="0" smtClean="0"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7752398" y="2694940"/>
            <a:ext cx="2169795" cy="1468755"/>
            <a:chOff x="12547" y="3585"/>
            <a:chExt cx="3417" cy="2313"/>
          </a:xfrm>
        </p:grpSpPr>
        <p:pic>
          <p:nvPicPr>
            <p:cNvPr id="1026" name="Picture 2" descr="C:\Users\Administrator\Desktop\小红书logo_副本.png"/>
            <p:cNvPicPr>
              <a:picLocks noChangeAspect="1" noChangeArrowheads="1"/>
            </p:cNvPicPr>
            <p:nvPr/>
          </p:nvPicPr>
          <p:blipFill>
            <a:blip r:embed="rId1" cstate="print"/>
            <a:srcRect/>
            <a:stretch>
              <a:fillRect/>
            </a:stretch>
          </p:blipFill>
          <p:spPr bwMode="auto">
            <a:xfrm>
              <a:off x="12547" y="3585"/>
              <a:ext cx="1041" cy="1044"/>
            </a:xfrm>
            <a:prstGeom prst="rect">
              <a:avLst/>
            </a:prstGeom>
            <a:noFill/>
          </p:spPr>
        </p:pic>
        <p:sp>
          <p:nvSpPr>
            <p:cNvPr id="17" name="TextBox 9"/>
            <p:cNvSpPr txBox="1"/>
            <p:nvPr/>
          </p:nvSpPr>
          <p:spPr>
            <a:xfrm>
              <a:off x="13778" y="3855"/>
              <a:ext cx="21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 dirty="0" smtClean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@</a:t>
              </a:r>
              <a:r>
                <a:rPr lang="zh-CN" altLang="en-US" b="1" dirty="0" smtClean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大敏姐姐</a:t>
              </a:r>
              <a:endParaRPr lang="zh-CN" altLang="en-US" b="1" dirty="0">
                <a:solidFill>
                  <a:srgbClr val="FF0000"/>
                </a:solidFill>
                <a:latin typeface="Microsoft YaHei" panose="020B0503020204020204" charset="-122"/>
                <a:ea typeface="Microsoft YaHei" panose="020B0503020204020204" charset="-122"/>
              </a:endParaRPr>
            </a:p>
          </p:txBody>
        </p:sp>
        <p:pic>
          <p:nvPicPr>
            <p:cNvPr id="1027" name="Picture 3" descr="C:\Users\Administrator\Desktop\微信_副本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561" y="4897"/>
              <a:ext cx="996" cy="1001"/>
            </a:xfrm>
            <a:prstGeom prst="rect">
              <a:avLst/>
            </a:prstGeom>
            <a:noFill/>
          </p:spPr>
        </p:pic>
        <p:sp>
          <p:nvSpPr>
            <p:cNvPr id="18" name="TextBox 10"/>
            <p:cNvSpPr txBox="1"/>
            <p:nvPr/>
          </p:nvSpPr>
          <p:spPr>
            <a:xfrm>
              <a:off x="13873" y="5046"/>
              <a:ext cx="209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 dirty="0" smtClean="0">
                  <a:solidFill>
                    <a:srgbClr val="3CB035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dmgqs01</a:t>
              </a:r>
              <a:endParaRPr lang="en-US" altLang="zh-CN" b="1" dirty="0" smtClean="0">
                <a:solidFill>
                  <a:srgbClr val="3CB035"/>
                </a:solidFill>
                <a:latin typeface="Microsoft YaHei" panose="020B0503020204020204" charset="-122"/>
                <a:ea typeface="Microsoft YaHei" panose="020B0503020204020204" charset="-122"/>
              </a:endParaRPr>
            </a:p>
          </p:txBody>
        </p:sp>
      </p:grpSp>
      <p:pic>
        <p:nvPicPr>
          <p:cNvPr id="2" name="图片 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6" name="图片 5" descr="D:\大敏\HSK课件宣传\图片素材\HSK5\封面.png封面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1280" y="1222375"/>
            <a:ext cx="5979160" cy="34861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D:\Desktop\微信图片_20220923210806.jpg微信图片_20220923210806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D:\Desktop\微信图片_20220923234115.jpg微信图片_20220923234115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D:\Desktop\833b5bd672061d5a081443919e85c0c.jpg833b5bd672061d5a081443919e85c0c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788400" y="1494000"/>
            <a:ext cx="4374000" cy="3769200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471600" y="2149200"/>
            <a:ext cx="4999990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eaLnBrk="0" fontAlgn="auto" hangingPunct="0">
              <a:buNone/>
            </a:pPr>
            <a:r>
              <a:rPr lang="en-US" altLang="zh-CN" sz="72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quē fá</a:t>
            </a:r>
            <a:endParaRPr lang="en-US" altLang="zh-CN" sz="72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fontAlgn="auto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缺</a:t>
            </a:r>
            <a:r>
              <a:rPr lang="en-US" altLang="zh-CN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 </a:t>
            </a: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乏</a:t>
            </a:r>
            <a:endParaRPr lang="zh-CN" altLang="en-US" sz="72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lvl="0" algn="ctr" fontAlgn="auto">
              <a:defRPr sz="1800"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Times New Roman" panose="02020603050405020304" pitchFamily="18" charset="0"/>
              </a:rPr>
              <a:t>v. to lack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Times New Roman" panose="02020603050405020304" pitchFamily="18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D:\Desktop\微信图片_20220923193505.jpg微信图片_20220923193505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64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D:\Desktop\微信图片_202209231940261.jpg微信图片_202209231940261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64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组合 8"/>
          <p:cNvGrpSpPr/>
          <p:nvPr/>
        </p:nvGrpSpPr>
        <p:grpSpPr>
          <a:xfrm>
            <a:off x="363220" y="5427980"/>
            <a:ext cx="5476240" cy="720090"/>
            <a:chOff x="197" y="9126"/>
            <a:chExt cx="8624" cy="1134"/>
          </a:xfrm>
        </p:grpSpPr>
        <p:sp>
          <p:nvSpPr>
            <p:cNvPr id="11" name="圆角矩形 10"/>
            <p:cNvSpPr/>
            <p:nvPr/>
          </p:nvSpPr>
          <p:spPr>
            <a:xfrm>
              <a:off x="197" y="9126"/>
              <a:ext cx="8624" cy="1134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27" y="9282"/>
              <a:ext cx="7984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lvl="0" algn="ctr" fontAlgn="auto">
                <a:defRPr sz="1800"/>
              </a:pPr>
              <a:r>
                <a:rPr lang="zh-CN" altLang="zh-CN" sz="24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这家公司缺乏一个良好的管理人员。</a:t>
              </a:r>
              <a:endParaRPr lang="zh-CN" altLang="zh-CN" sz="24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D:\Desktop\微信图片_20220923234115.jpg微信图片_20220923234115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D:\Desktop\微信图片_202209231940261.jpg微信图片_202209231940261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91118" y="50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D:\Desktop\微信图片_20220923210806.jpg微信图片_20220923210806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615315" y="1459865"/>
            <a:ext cx="4683125" cy="3803650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471600" y="2149200"/>
            <a:ext cx="4999990" cy="3291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eaLnBrk="0" fontAlgn="auto" hangingPunct="0">
              <a:buNone/>
            </a:pPr>
            <a:r>
              <a:rPr lang="en-US" altLang="zh-CN" sz="72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xiàng mù</a:t>
            </a:r>
            <a:endParaRPr lang="en-US" altLang="zh-CN" sz="72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  <a:p>
            <a:pPr lvl="0" algn="ctr" fontAlgn="auto">
              <a:defRPr sz="1800"/>
            </a:pPr>
            <a:r>
              <a:rPr lang="en-US" altLang="zh-CN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Times New Roman" panose="02020603050405020304" pitchFamily="18" charset="0"/>
              </a:rPr>
              <a:t>项  目</a:t>
            </a:r>
            <a:endParaRPr lang="en-US" altLang="zh-CN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Times New Roman" panose="02020603050405020304" pitchFamily="18" charset="0"/>
            </a:endParaRPr>
          </a:p>
          <a:p>
            <a:pPr lvl="0" algn="ctr" fontAlgn="auto">
              <a:defRPr sz="1800"/>
            </a:pPr>
            <a:r>
              <a:rPr lang="en-US" altLang="zh-CN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Times New Roman" panose="02020603050405020304" pitchFamily="18" charset="0"/>
              </a:rPr>
              <a:t>n. item</a:t>
            </a:r>
            <a:endParaRPr lang="en-US" altLang="zh-CN" sz="28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Times New Roman" panose="02020603050405020304" pitchFamily="18" charset="0"/>
            </a:endParaRPr>
          </a:p>
          <a:p>
            <a:pPr algn="ctr" eaLnBrk="0" hangingPunct="0">
              <a:buNone/>
            </a:pP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Times New Roman" panose="02020603050405020304" pitchFamily="18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D:\Desktop\833b5bd672061d5a081443919e85c0c.jpg833b5bd672061d5a081443919e85c0c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64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D:\Desktop\微信图片_20220923193423.jpg微信图片_20220923193423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64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组合 8"/>
          <p:cNvGrpSpPr/>
          <p:nvPr/>
        </p:nvGrpSpPr>
        <p:grpSpPr>
          <a:xfrm>
            <a:off x="166370" y="5400040"/>
            <a:ext cx="6373495" cy="720090"/>
            <a:chOff x="196" y="9126"/>
            <a:chExt cx="10037" cy="1134"/>
          </a:xfrm>
        </p:grpSpPr>
        <p:sp>
          <p:nvSpPr>
            <p:cNvPr id="11" name="圆角矩形 10"/>
            <p:cNvSpPr/>
            <p:nvPr/>
          </p:nvSpPr>
          <p:spPr>
            <a:xfrm>
              <a:off x="197" y="9126"/>
              <a:ext cx="9974" cy="1134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96" y="9282"/>
              <a:ext cx="10037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ctr" fontAlgn="auto">
                <a:defRPr sz="1800"/>
              </a:pPr>
              <a:r>
                <a:rPr lang="zh-CN" altLang="zh-CN" sz="24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当时没有一个可以在室内进行的比赛项目。</a:t>
              </a:r>
              <a:endParaRPr lang="zh-CN" altLang="zh-CN" sz="24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D:\Desktop\微信图片_202209231940261.jpg微信图片_202209231940261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D:\Desktop\微信图片_20220923193423.jpg微信图片_20220923193423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D:\Desktop\微信图片_20220923234115.jpg微信图片_20220923234115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788400" y="1494000"/>
            <a:ext cx="4374000" cy="3769200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471600" y="1975845"/>
            <a:ext cx="4999990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 fontAlgn="auto">
              <a:defRPr sz="1800"/>
            </a:pPr>
            <a:r>
              <a:rPr lang="en-US" altLang="zh-CN" sz="72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zhuāng</a:t>
            </a:r>
            <a:endParaRPr lang="en-US" altLang="zh-CN" sz="72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  <a:p>
            <a:pPr lvl="0" algn="ctr" fontAlgn="auto">
              <a:defRPr sz="1800"/>
            </a:pPr>
            <a:r>
              <a:rPr lang="en-US" altLang="zh-CN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装</a:t>
            </a:r>
            <a:endParaRPr lang="en-US" altLang="zh-CN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  <a:p>
            <a:pPr lvl="0" algn="ctr" fontAlgn="auto">
              <a:defRPr sz="1800"/>
            </a:pPr>
            <a:r>
              <a:rPr lang="en-US" altLang="zh-CN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Times New Roman" panose="02020603050405020304" pitchFamily="18" charset="0"/>
              </a:rPr>
              <a:t>v. to load, to hold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Times New Roman" panose="02020603050405020304" pitchFamily="18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D:\Desktop\微信图片_20220923210806.jpg微信图片_20220923210806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64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D:\Desktop\微信图片_20220923193451.jpg微信图片_20220923193451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64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组合 8"/>
          <p:cNvGrpSpPr/>
          <p:nvPr/>
        </p:nvGrpSpPr>
        <p:grpSpPr>
          <a:xfrm>
            <a:off x="645795" y="5411470"/>
            <a:ext cx="5300980" cy="720090"/>
            <a:chOff x="196" y="9126"/>
            <a:chExt cx="12097" cy="1134"/>
          </a:xfrm>
        </p:grpSpPr>
        <p:sp>
          <p:nvSpPr>
            <p:cNvPr id="11" name="圆角矩形 10"/>
            <p:cNvSpPr/>
            <p:nvPr/>
          </p:nvSpPr>
          <p:spPr>
            <a:xfrm>
              <a:off x="197" y="9126"/>
              <a:ext cx="11878" cy="1134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96" y="9282"/>
              <a:ext cx="12097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ctr" fontAlgn="auto">
                <a:defRPr sz="1800"/>
              </a:pPr>
              <a:r>
                <a:rPr lang="zh-CN" altLang="zh-CN" sz="28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这个筐是用来装桃的。</a:t>
              </a:r>
              <a:endParaRPr lang="zh-CN" altLang="zh-CN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D:\Desktop\微信图片_20220923193423.jpg微信图片_20220923193423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D:\Desktop\微信图片_20220923193451.jpg微信图片_20220923193451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73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D:\Desktop\微信图片_202209231940261.jpg微信图片_202209231940261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788400" y="1494000"/>
            <a:ext cx="4374000" cy="3769200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471600" y="2149200"/>
            <a:ext cx="4999990" cy="3291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 fontAlgn="auto">
              <a:defRPr sz="1800"/>
            </a:pPr>
            <a:r>
              <a:rPr lang="en-US" altLang="zh-CN" sz="72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jù zi</a:t>
            </a:r>
            <a:endParaRPr lang="en-US" altLang="zh-CN" sz="72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lvl="0" algn="ctr" fontAlgn="auto">
              <a:defRPr sz="1800"/>
            </a:pPr>
            <a:r>
              <a:rPr lang="en-US" altLang="zh-CN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锯 子</a:t>
            </a:r>
            <a:endParaRPr lang="en-US" altLang="zh-CN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Times New Roman" panose="02020603050405020304" pitchFamily="18" charset="0"/>
              </a:rPr>
              <a:t>n. saw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Times New Roman" panose="02020603050405020304" pitchFamily="18" charset="0"/>
            </a:endParaRPr>
          </a:p>
          <a:p>
            <a:pPr algn="ctr" eaLnBrk="0" hangingPunct="0">
              <a:buNone/>
            </a:pPr>
            <a:r>
              <a:rPr sz="280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D:\Desktop\微信图片_20220923210806.jpg微信图片_20220923210806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10" descr="D:\Desktop\微信图片_20220923193505.jpg微信图片_20220923193505"/>
          <p:cNvPicPr>
            <a:picLocks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73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D:\Desktop\微信图片_20220923193451.jpg微信图片_20220923193451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D:\Desktop\微信图片_20220923193505.jpg微信图片_20220923193505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D:\Desktop\微信图片_20220923193423.jpg微信图片_20220923193423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788400" y="1494000"/>
            <a:ext cx="4374000" cy="3769200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471600" y="2149200"/>
            <a:ext cx="4999990" cy="3291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 fontAlgn="auto">
              <a:defRPr sz="1800"/>
            </a:pPr>
            <a:r>
              <a:rPr lang="en-US" altLang="zh-CN" sz="72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kuāng</a:t>
            </a:r>
            <a:endParaRPr lang="en-US" altLang="zh-CN" sz="720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  <a:p>
            <a:pPr lvl="0" algn="ctr" fontAlgn="auto">
              <a:defRPr sz="1800"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筐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  <a:p>
            <a:pPr algn="ctr"/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Times New Roman" panose="02020603050405020304" pitchFamily="18" charset="0"/>
              </a:rPr>
              <a:t>n.</a:t>
            </a: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Times New Roman" panose="02020603050405020304" pitchFamily="18" charset="0"/>
              </a:rPr>
              <a:t> </a:t>
            </a: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Times New Roman" panose="02020603050405020304" pitchFamily="18" charset="0"/>
              </a:rPr>
              <a:t>basket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Times New Roman" panose="02020603050405020304" pitchFamily="18" charset="0"/>
            </a:endParaRPr>
          </a:p>
          <a:p>
            <a:pPr algn="ctr" eaLnBrk="0" hangingPunct="0">
              <a:buNone/>
            </a:pP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Times New Roman" panose="02020603050405020304" pitchFamily="18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D:\Desktop\微信图片_202209231940261.jpg微信图片_202209231940261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13" name="Picture 6" descr="D:\Desktop\微信图片_20220923193505.jpg微信图片_20220923193505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17295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8" descr="D:\Desktop\833b5bd672061d5a081443919e85c0c.jpg833b5bd672061d5a081443919e85c0c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5040000"/>
            <a:ext cx="162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4" descr="D:\Desktop\微信图片_20220923193451.jpg微信图片_20220923193451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360000"/>
            <a:ext cx="1260000" cy="126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788400" y="1494000"/>
            <a:ext cx="4374000" cy="3769200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471600" y="2149200"/>
            <a:ext cx="4999990" cy="3291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 fontAlgn="auto">
              <a:defRPr sz="1800"/>
            </a:pPr>
            <a:r>
              <a:rPr lang="en-US" altLang="zh-CN" sz="72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táo</a:t>
            </a:r>
            <a:endParaRPr lang="en-US" altLang="zh-CN" sz="72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  <a:p>
            <a:pPr lvl="0" algn="ctr" fontAlgn="auto">
              <a:defRPr sz="1800"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桃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  <a:p>
            <a:pPr lvl="0" algn="ctr" fontAlgn="auto">
              <a:defRPr sz="1800"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Times New Roman" panose="02020603050405020304" pitchFamily="18" charset="0"/>
              </a:rPr>
              <a:t>n. peach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Times New Roman" panose="02020603050405020304" pitchFamily="18" charset="0"/>
            </a:endParaRPr>
          </a:p>
          <a:p>
            <a:pPr algn="ctr" eaLnBrk="0" hangingPunct="0">
              <a:buNone/>
            </a:pP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Times New Roman" panose="02020603050405020304" pitchFamily="18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Picture 5" descr="D:\Desktop\微信图片_202209231940261.jpg微信图片_202209231940261"/>
          <p:cNvPicPr>
            <a:picLocks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730000" y="-144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5668" y="536"/>
            <a:ext cx="9180665" cy="6856928"/>
          </a:xfrm>
          <a:prstGeom prst="rect">
            <a:avLst/>
          </a:prstGeom>
        </p:spPr>
      </p:pic>
      <p:pic>
        <p:nvPicPr>
          <p:cNvPr id="5" name="图片 4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74997" y="536"/>
            <a:ext cx="9180665" cy="6856928"/>
          </a:xfrm>
          <a:prstGeom prst="rect">
            <a:avLst/>
          </a:prstGeom>
        </p:spPr>
      </p:pic>
      <p:pic>
        <p:nvPicPr>
          <p:cNvPr id="6" name="图片 5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86333" y="536"/>
            <a:ext cx="9180665" cy="6856928"/>
          </a:xfrm>
          <a:prstGeom prst="rect">
            <a:avLst/>
          </a:prstGeom>
        </p:spPr>
      </p:pic>
      <p:pic>
        <p:nvPicPr>
          <p:cNvPr id="38" name="Picture 16" descr="D:\Desktop\微信图片_20220921214701.jpg微信图片_20220921214701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110138" y="2622825"/>
            <a:ext cx="2291080" cy="2154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/>
          <p:cNvSpPr txBox="1"/>
          <p:nvPr/>
        </p:nvSpPr>
        <p:spPr>
          <a:xfrm>
            <a:off x="1868802" y="1846278"/>
            <a:ext cx="2517775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启</a:t>
            </a:r>
            <a:r>
              <a:rPr lang="en-US" altLang="zh-CN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 </a:t>
            </a:r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发</a:t>
            </a:r>
            <a:endParaRPr lang="zh-CN" altLang="en-US" sz="80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</a:endParaRPr>
          </a:p>
        </p:txBody>
      </p:sp>
      <p:pic>
        <p:nvPicPr>
          <p:cNvPr id="17" name="Picture 2" descr="C:\Users\Administrator\Desktop\小红书\对外汉语战略搞钱计划\卡通头像\1.png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51988" y="1052830"/>
            <a:ext cx="969645" cy="969645"/>
          </a:xfrm>
          <a:prstGeom prst="rect">
            <a:avLst/>
          </a:prstGeom>
          <a:noFill/>
        </p:spPr>
      </p:pic>
      <p:sp>
        <p:nvSpPr>
          <p:cNvPr id="3" name="文本框 2"/>
          <p:cNvSpPr txBox="1"/>
          <p:nvPr/>
        </p:nvSpPr>
        <p:spPr>
          <a:xfrm>
            <a:off x="2202177" y="1176988"/>
            <a:ext cx="1651635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400"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qǐ   fā</a:t>
            </a:r>
            <a:endParaRPr lang="en-US" altLang="zh-CN" sz="4400"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  <a:p>
            <a:pPr algn="l"/>
            <a:endParaRPr lang="en-US" altLang="zh-CN" sz="44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705" y="10543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73143" y="1542319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72662" y="3135328"/>
            <a:ext cx="192786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1">
              <a:buNone/>
            </a:pPr>
            <a:r>
              <a:rPr lang="en-US" altLang="zh-CN" sz="2000">
                <a:latin typeface="华文细黑" panose="02010600040101010101" pitchFamily="2" charset="-122"/>
                <a:ea typeface="华文细黑" panose="02010600040101010101" pitchFamily="2" charset="-122"/>
                <a:cs typeface="Comic Sans MS" panose="030F0702030302020204" pitchFamily="66" charset="0"/>
                <a:sym typeface="Times New Roman" panose="02020603050405020304" pitchFamily="18" charset="0"/>
              </a:rPr>
              <a:t>v. to enlighten</a:t>
            </a:r>
            <a:endParaRPr lang="en-US" altLang="zh-CN" sz="20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</p:spTree>
  </p:cSld>
  <p:clrMapOvr>
    <a:masterClrMapping/>
  </p:clrMapOvr>
  <p:transition spd="slow">
    <p:push/>
    <p:sndAc>
      <p:stSnd>
        <p:snd r:embed="rId4" name="佳能快门声-咔嚓-相机拍照_爱给网_aigei_com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24" grpId="0"/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5668" y="536"/>
            <a:ext cx="9180665" cy="6856928"/>
          </a:xfrm>
          <a:prstGeom prst="rect">
            <a:avLst/>
          </a:prstGeom>
        </p:spPr>
      </p:pic>
      <p:pic>
        <p:nvPicPr>
          <p:cNvPr id="5" name="图片 4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74997" y="536"/>
            <a:ext cx="9180665" cy="6856928"/>
          </a:xfrm>
          <a:prstGeom prst="rect">
            <a:avLst/>
          </a:prstGeom>
        </p:spPr>
      </p:pic>
      <p:pic>
        <p:nvPicPr>
          <p:cNvPr id="6" name="图片 5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86333" y="536"/>
            <a:ext cx="9180665" cy="6856928"/>
          </a:xfrm>
          <a:prstGeom prst="rect">
            <a:avLst/>
          </a:prstGeom>
        </p:spPr>
      </p:pic>
      <p:pic>
        <p:nvPicPr>
          <p:cNvPr id="38" name="Picture 16" descr="D:\Desktop\微信图片_202209212147011.jpg微信图片_202209212147011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110138" y="2624400"/>
            <a:ext cx="2289600" cy="2041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/>
          <p:cNvSpPr txBox="1"/>
          <p:nvPr/>
        </p:nvSpPr>
        <p:spPr>
          <a:xfrm>
            <a:off x="1868802" y="1846278"/>
            <a:ext cx="247269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安</a:t>
            </a:r>
            <a:r>
              <a:rPr lang="en-US" altLang="zh-CN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 </a:t>
            </a:r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装</a:t>
            </a:r>
            <a:endParaRPr lang="zh-CN" altLang="en-US" sz="80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</a:endParaRPr>
          </a:p>
        </p:txBody>
      </p:sp>
      <p:pic>
        <p:nvPicPr>
          <p:cNvPr id="17" name="Picture 2" descr="C:\Users\Administrator\Desktop\小红书\对外汉语战略搞钱计划\卡通头像\1.png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51988" y="1052830"/>
            <a:ext cx="969645" cy="969645"/>
          </a:xfrm>
          <a:prstGeom prst="rect">
            <a:avLst/>
          </a:prstGeom>
          <a:noFill/>
        </p:spPr>
      </p:pic>
      <p:sp>
        <p:nvSpPr>
          <p:cNvPr id="3" name="文本框 2"/>
          <p:cNvSpPr txBox="1"/>
          <p:nvPr/>
        </p:nvSpPr>
        <p:spPr>
          <a:xfrm>
            <a:off x="1990722" y="1077928"/>
            <a:ext cx="306197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400"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ān zhuāng</a:t>
            </a:r>
            <a:endParaRPr lang="en-US" altLang="zh-CN" sz="44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705" y="10543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73143" y="1542319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407917" y="3058493"/>
            <a:ext cx="143954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>
                <a:latin typeface="华文细黑" panose="02010600040101010101" pitchFamily="2" charset="-122"/>
                <a:ea typeface="华文细黑" panose="02010600040101010101" pitchFamily="2" charset="-122"/>
                <a:cs typeface="Comic Sans MS" panose="030F0702030302020204" pitchFamily="66" charset="0"/>
                <a:sym typeface="Times New Roman" panose="02020603050405020304" pitchFamily="18" charset="0"/>
              </a:rPr>
              <a:t>v. to install</a:t>
            </a:r>
            <a:endParaRPr lang="en-US" altLang="zh-CN" sz="20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</p:spTree>
  </p:cSld>
  <p:clrMapOvr>
    <a:masterClrMapping/>
  </p:clrMapOvr>
  <p:transition spd="slow">
    <p:push/>
    <p:sndAc>
      <p:stSnd>
        <p:snd r:embed="rId4" name="佳能快门声-咔嚓-相机拍照_爱给网_aigei_com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24" grpId="0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5668" y="536"/>
            <a:ext cx="9180665" cy="6856928"/>
          </a:xfrm>
          <a:prstGeom prst="rect">
            <a:avLst/>
          </a:prstGeom>
        </p:spPr>
      </p:pic>
      <p:pic>
        <p:nvPicPr>
          <p:cNvPr id="5" name="图片 4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74997" y="536"/>
            <a:ext cx="9180665" cy="6856928"/>
          </a:xfrm>
          <a:prstGeom prst="rect">
            <a:avLst/>
          </a:prstGeom>
        </p:spPr>
      </p:pic>
      <p:pic>
        <p:nvPicPr>
          <p:cNvPr id="6" name="图片 5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86333" y="536"/>
            <a:ext cx="9180665" cy="6856928"/>
          </a:xfrm>
          <a:prstGeom prst="rect">
            <a:avLst/>
          </a:prstGeom>
        </p:spPr>
      </p:pic>
      <p:pic>
        <p:nvPicPr>
          <p:cNvPr id="38" name="Picture 16" descr="D:\Desktop\微信图片_202209212147012.jpg微信图片_20220921214701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748400" y="2624400"/>
            <a:ext cx="3131820" cy="2675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/>
          <p:cNvSpPr txBox="1"/>
          <p:nvPr/>
        </p:nvSpPr>
        <p:spPr>
          <a:xfrm>
            <a:off x="1868802" y="1846278"/>
            <a:ext cx="2517775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栏</a:t>
            </a:r>
            <a:r>
              <a:rPr lang="en-US" altLang="zh-CN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 </a:t>
            </a:r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杆</a:t>
            </a:r>
            <a:endParaRPr lang="zh-CN" altLang="en-US" sz="80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</a:endParaRPr>
          </a:p>
        </p:txBody>
      </p:sp>
      <p:pic>
        <p:nvPicPr>
          <p:cNvPr id="17" name="Picture 2" descr="C:\Users\Administrator\Desktop\小红书\对外汉语战略搞钱计划\卡通头像\1.png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51988" y="1052830"/>
            <a:ext cx="969645" cy="969645"/>
          </a:xfrm>
          <a:prstGeom prst="rect">
            <a:avLst/>
          </a:prstGeom>
          <a:noFill/>
        </p:spPr>
      </p:pic>
      <p:sp>
        <p:nvSpPr>
          <p:cNvPr id="3" name="文本框 2"/>
          <p:cNvSpPr txBox="1"/>
          <p:nvPr/>
        </p:nvSpPr>
        <p:spPr>
          <a:xfrm>
            <a:off x="2080257" y="1152858"/>
            <a:ext cx="225552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1">
              <a:buNone/>
            </a:pPr>
            <a:r>
              <a:rPr lang="en-US" altLang="zh-CN" sz="4400"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lán gān</a:t>
            </a:r>
            <a:endParaRPr lang="en-US" altLang="zh-CN" sz="44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705" y="10543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73143" y="1542319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16732" y="2988643"/>
            <a:ext cx="265874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2000">
                <a:latin typeface="华文细黑" panose="02010600040101010101" pitchFamily="2" charset="-122"/>
                <a:ea typeface="华文细黑" panose="02010600040101010101" pitchFamily="2" charset="-122"/>
                <a:cs typeface="Comic Sans MS" panose="030F0702030302020204" pitchFamily="66" charset="0"/>
                <a:sym typeface="Times New Roman" panose="02020603050405020304" pitchFamily="18" charset="0"/>
              </a:rPr>
              <a:t>n. railing, balustrade</a:t>
            </a:r>
            <a:endParaRPr lang="en-US" altLang="zh-CN" sz="20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</p:spTree>
  </p:cSld>
  <p:clrMapOvr>
    <a:masterClrMapping/>
  </p:clrMapOvr>
  <p:transition spd="slow">
    <p:push/>
    <p:sndAc>
      <p:stSnd>
        <p:snd r:embed="rId4" name="佳能快门声-咔嚓-相机拍照_爱给网_aigei_com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24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5668" y="-99"/>
            <a:ext cx="9180665" cy="6856928"/>
          </a:xfrm>
          <a:prstGeom prst="rect">
            <a:avLst/>
          </a:prstGeom>
        </p:spPr>
      </p:pic>
      <p:pic>
        <p:nvPicPr>
          <p:cNvPr id="5" name="图片 4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74997" y="536"/>
            <a:ext cx="9180665" cy="6856928"/>
          </a:xfrm>
          <a:prstGeom prst="rect">
            <a:avLst/>
          </a:prstGeom>
        </p:spPr>
      </p:pic>
      <p:pic>
        <p:nvPicPr>
          <p:cNvPr id="6" name="图片 5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86333" y="536"/>
            <a:ext cx="9180665" cy="6856928"/>
          </a:xfrm>
          <a:prstGeom prst="rect">
            <a:avLst/>
          </a:prstGeom>
        </p:spPr>
      </p:pic>
      <p:pic>
        <p:nvPicPr>
          <p:cNvPr id="38" name="Picture 16" descr="D:\Desktop\微信图片_202209212147013.jpg微信图片_20220921214701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748400" y="2624400"/>
            <a:ext cx="3387725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/>
          <p:cNvSpPr txBox="1"/>
          <p:nvPr/>
        </p:nvSpPr>
        <p:spPr>
          <a:xfrm>
            <a:off x="2052952" y="1822148"/>
            <a:ext cx="120015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甲</a:t>
            </a:r>
            <a:endParaRPr lang="zh-CN" altLang="en-US" sz="80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</a:endParaRPr>
          </a:p>
        </p:txBody>
      </p:sp>
      <p:pic>
        <p:nvPicPr>
          <p:cNvPr id="17" name="Picture 2" descr="C:\Users\Administrator\Desktop\小红书\对外汉语战略搞钱计划\卡通头像\1.png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51988" y="1052830"/>
            <a:ext cx="969645" cy="969645"/>
          </a:xfrm>
          <a:prstGeom prst="rect">
            <a:avLst/>
          </a:prstGeom>
          <a:noFill/>
        </p:spPr>
      </p:pic>
      <p:sp>
        <p:nvSpPr>
          <p:cNvPr id="3" name="文本框 2"/>
          <p:cNvSpPr txBox="1"/>
          <p:nvPr/>
        </p:nvSpPr>
        <p:spPr>
          <a:xfrm>
            <a:off x="2345052" y="1153493"/>
            <a:ext cx="78994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400"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jiǎ</a:t>
            </a:r>
            <a:endParaRPr lang="en-US" altLang="zh-CN" sz="4400"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  <a:p>
            <a:pPr algn="l"/>
            <a:endParaRPr lang="en-US" altLang="zh-CN" sz="44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705" y="10543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73143" y="1542319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21227" y="2980388"/>
            <a:ext cx="86360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1">
              <a:buNone/>
            </a:pPr>
            <a:r>
              <a:rPr lang="en-US" altLang="zh-CN" sz="2000">
                <a:latin typeface="华文细黑" panose="02010600040101010101" pitchFamily="2" charset="-122"/>
                <a:ea typeface="华文细黑" panose="02010600040101010101" pitchFamily="2" charset="-122"/>
                <a:cs typeface="Comic Sans MS" panose="030F0702030302020204" pitchFamily="66" charset="0"/>
                <a:sym typeface="Times New Roman" panose="02020603050405020304" pitchFamily="18" charset="0"/>
              </a:rPr>
              <a:t>n.</a:t>
            </a:r>
            <a:r>
              <a:rPr lang="en-US" altLang="zh-CN" sz="2000">
                <a:latin typeface="华文细黑" panose="02010600040101010101" pitchFamily="2" charset="-122"/>
                <a:ea typeface="华文细黑" panose="02010600040101010101" pitchFamily="2" charset="-122"/>
                <a:cs typeface="Times New Roman" panose="02020603050405020304" pitchFamily="18" charset="0"/>
                <a:sym typeface="Times New Roman" panose="02020603050405020304" pitchFamily="18" charset="0"/>
              </a:rPr>
              <a:t> </a:t>
            </a:r>
            <a:r>
              <a:rPr lang="en-US" altLang="zh-CN" sz="2000">
                <a:latin typeface="华文细黑" panose="02010600040101010101" pitchFamily="2" charset="-122"/>
                <a:ea typeface="华文细黑" panose="02010600040101010101" pitchFamily="2" charset="-122"/>
                <a:cs typeface="Comic Sans MS" panose="030F0702030302020204" pitchFamily="66" charset="0"/>
                <a:sym typeface="Times New Roman" panose="02020603050405020304" pitchFamily="18" charset="0"/>
              </a:rPr>
              <a:t>first</a:t>
            </a:r>
            <a:endParaRPr lang="en-US" altLang="zh-CN" sz="20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</p:spTree>
  </p:cSld>
  <p:clrMapOvr>
    <a:masterClrMapping/>
  </p:clrMapOvr>
  <p:transition spd="slow">
    <p:push/>
    <p:sndAc>
      <p:stSnd>
        <p:snd r:embed="rId4" name="佳能快门声-咔嚓-相机拍照_爱给网_aigei_com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24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870710" y="5804535"/>
            <a:ext cx="8606155" cy="707390"/>
            <a:chOff x="1881" y="8688"/>
            <a:chExt cx="16683" cy="1114"/>
          </a:xfrm>
        </p:grpSpPr>
        <p:sp>
          <p:nvSpPr>
            <p:cNvPr id="16" name="圆角矩形 15"/>
            <p:cNvSpPr/>
            <p:nvPr/>
          </p:nvSpPr>
          <p:spPr>
            <a:xfrm>
              <a:off x="1881" y="8688"/>
              <a:ext cx="16683" cy="1106"/>
            </a:xfrm>
            <a:prstGeom prst="roundRect">
              <a:avLst/>
            </a:prstGeom>
            <a:noFill/>
            <a:ln>
              <a:solidFill>
                <a:srgbClr val="2536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TextBox 10"/>
            <p:cNvSpPr txBox="1"/>
            <p:nvPr/>
          </p:nvSpPr>
          <p:spPr>
            <a:xfrm>
              <a:off x="1881" y="8786"/>
              <a:ext cx="1668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b="1" dirty="0" smtClean="0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本课件和教学视频著作权归大敏姐姐所有，未经授权进行搬运、洗稿、二次转发、销售等侵权行为，都属于</a:t>
              </a:r>
              <a:r>
                <a:rPr lang="zh-CN" altLang="en-US" b="1" dirty="0" smtClean="0">
                  <a:solidFill>
                    <a:srgbClr val="FF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违法</a:t>
              </a:r>
              <a:r>
                <a:rPr lang="zh-CN" altLang="en-US" b="1" dirty="0" smtClean="0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。</a:t>
              </a:r>
              <a:r>
                <a:rPr lang="zh-CN" altLang="en-US" b="1" dirty="0" smtClean="0">
                  <a:solidFill>
                    <a:srgbClr val="FF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违者绝对追责到底！</a:t>
              </a:r>
              <a:endParaRPr lang="zh-CN" altLang="en-US" b="1" dirty="0" smtClean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870393" y="403860"/>
            <a:ext cx="845121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200" b="1" dirty="0" smtClean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使用须知</a:t>
            </a:r>
            <a:r>
              <a:rPr lang="zh-CN" altLang="en-US" sz="3200" b="1" dirty="0" smtClean="0">
                <a:solidFill>
                  <a:srgbClr val="FF0000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👇</a:t>
            </a:r>
            <a:endParaRPr lang="zh-CN" altLang="en-US" sz="3200" b="1" dirty="0" smtClean="0">
              <a:solidFill>
                <a:srgbClr val="FF0000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23" name="矩形: 圆角 22"/>
          <p:cNvSpPr/>
          <p:nvPr/>
        </p:nvSpPr>
        <p:spPr bwMode="auto">
          <a:xfrm>
            <a:off x="2287588" y="247523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4" name="矩形: 圆角 23"/>
          <p:cNvSpPr/>
          <p:nvPr/>
        </p:nvSpPr>
        <p:spPr bwMode="auto">
          <a:xfrm>
            <a:off x="2287588" y="308864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0" name="矩形: 圆角 19"/>
          <p:cNvSpPr/>
          <p:nvPr/>
        </p:nvSpPr>
        <p:spPr bwMode="auto">
          <a:xfrm>
            <a:off x="2287588" y="1861185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60333" y="1889760"/>
            <a:ext cx="6908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必须全屏播放才有动画和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音效，手机打开和非全屏播放无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效果。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60333" y="2503805"/>
            <a:ext cx="69627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包含：教学内容和目标、课堂中老师涉及的英语句子、学生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教学内容。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660333" y="3117850"/>
            <a:ext cx="741108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动画修改方式：当前内容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上，鼠标右键进行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素材替换。请勿删除！否则无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动效！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34" name="组合 33"/>
          <p:cNvGrpSpPr/>
          <p:nvPr/>
        </p:nvGrpSpPr>
        <p:grpSpPr>
          <a:xfrm rot="0">
            <a:off x="2245043" y="1755140"/>
            <a:ext cx="248920" cy="248920"/>
            <a:chOff x="4536440" y="-1071880"/>
            <a:chExt cx="416560" cy="416560"/>
          </a:xfrm>
        </p:grpSpPr>
        <p:sp>
          <p:nvSpPr>
            <p:cNvPr id="33" name="椭圆 32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32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rot="0">
            <a:off x="2245043" y="2433955"/>
            <a:ext cx="248920" cy="248920"/>
            <a:chOff x="4536440" y="-1071880"/>
            <a:chExt cx="416560" cy="416560"/>
          </a:xfrm>
        </p:grpSpPr>
        <p:sp>
          <p:nvSpPr>
            <p:cNvPr id="36" name="椭圆 35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 rot="0">
            <a:off x="2245043" y="3003550"/>
            <a:ext cx="248920" cy="248920"/>
            <a:chOff x="4536440" y="-1071880"/>
            <a:chExt cx="416560" cy="416560"/>
          </a:xfrm>
        </p:grpSpPr>
        <p:sp>
          <p:nvSpPr>
            <p:cNvPr id="39" name="椭圆 38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40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sp>
        <p:nvSpPr>
          <p:cNvPr id="4" name="矩形: 圆角 23"/>
          <p:cNvSpPr/>
          <p:nvPr/>
        </p:nvSpPr>
        <p:spPr bwMode="auto">
          <a:xfrm>
            <a:off x="2287588" y="3729355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3D3D3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660333" y="3758565"/>
            <a:ext cx="7167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sym typeface="+mn-ea"/>
              </a:rPr>
              <a:t>如有问题欢迎来大敏姐姐直播间连麦咨询，直播时间会提前在朋友圈发布：</a:t>
            </a:r>
            <a:endParaRPr kumimoji="0" lang="en-US" altLang="zh-CN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 rot="0">
            <a:off x="2245043" y="3644265"/>
            <a:ext cx="248920" cy="248920"/>
            <a:chOff x="4536440" y="-1071880"/>
            <a:chExt cx="416560" cy="416560"/>
          </a:xfrm>
        </p:grpSpPr>
        <p:sp>
          <p:nvSpPr>
            <p:cNvPr id="10" name="椭圆 9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pic>
        <p:nvPicPr>
          <p:cNvPr id="1027" name="Picture 3" descr="C:\Users\Administrator\Desktop\微信_副本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7911783" y="4629150"/>
            <a:ext cx="632460" cy="635635"/>
          </a:xfrm>
          <a:prstGeom prst="rect">
            <a:avLst/>
          </a:prstGeom>
          <a:noFill/>
        </p:spPr>
      </p:pic>
      <p:sp>
        <p:nvSpPr>
          <p:cNvPr id="18" name="TextBox 10"/>
          <p:cNvSpPr txBox="1"/>
          <p:nvPr/>
        </p:nvSpPr>
        <p:spPr>
          <a:xfrm>
            <a:off x="8744903" y="4723765"/>
            <a:ext cx="13271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dirty="0" smtClean="0">
                <a:solidFill>
                  <a:srgbClr val="3CB035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dmgqs01</a:t>
            </a:r>
            <a:endParaRPr lang="en-US" altLang="zh-CN" b="1" dirty="0" smtClean="0">
              <a:solidFill>
                <a:srgbClr val="3CB035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313" y="4323715"/>
            <a:ext cx="1350645" cy="1355090"/>
          </a:xfrm>
          <a:prstGeom prst="rect">
            <a:avLst/>
          </a:prstGeom>
        </p:spPr>
      </p:pic>
      <p:sp>
        <p:nvSpPr>
          <p:cNvPr id="21" name="矩形: 圆角 19"/>
          <p:cNvSpPr/>
          <p:nvPr/>
        </p:nvSpPr>
        <p:spPr bwMode="auto">
          <a:xfrm>
            <a:off x="2314258" y="122047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687003" y="1249045"/>
            <a:ext cx="6908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需使用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WPS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软件，支持内容（图文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/GIF/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音频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/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动画）的编辑、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修改。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25" name="组合 24"/>
          <p:cNvGrpSpPr/>
          <p:nvPr/>
        </p:nvGrpSpPr>
        <p:grpSpPr>
          <a:xfrm rot="0">
            <a:off x="2271713" y="1114425"/>
            <a:ext cx="248920" cy="248920"/>
            <a:chOff x="4536440" y="-1071880"/>
            <a:chExt cx="416560" cy="416560"/>
          </a:xfrm>
        </p:grpSpPr>
        <p:sp>
          <p:nvSpPr>
            <p:cNvPr id="26" name="椭圆 25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pic>
        <p:nvPicPr>
          <p:cNvPr id="12" name="图片 1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5668" y="536"/>
            <a:ext cx="9180665" cy="6856928"/>
          </a:xfrm>
          <a:prstGeom prst="rect">
            <a:avLst/>
          </a:prstGeom>
        </p:spPr>
      </p:pic>
      <p:pic>
        <p:nvPicPr>
          <p:cNvPr id="5" name="图片 4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74997" y="536"/>
            <a:ext cx="9180665" cy="6856928"/>
          </a:xfrm>
          <a:prstGeom prst="rect">
            <a:avLst/>
          </a:prstGeom>
        </p:spPr>
      </p:pic>
      <p:pic>
        <p:nvPicPr>
          <p:cNvPr id="6" name="图片 5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86333" y="536"/>
            <a:ext cx="9180665" cy="6856928"/>
          </a:xfrm>
          <a:prstGeom prst="rect">
            <a:avLst/>
          </a:prstGeom>
        </p:spPr>
      </p:pic>
      <p:pic>
        <p:nvPicPr>
          <p:cNvPr id="38" name="Picture 16" descr="D:\Desktop\微信图片_202209212147013.jpg微信图片_20220921214701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748400" y="2624400"/>
            <a:ext cx="3276600" cy="2456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/>
          <p:cNvSpPr txBox="1"/>
          <p:nvPr/>
        </p:nvSpPr>
        <p:spPr>
          <a:xfrm>
            <a:off x="2130422" y="1846278"/>
            <a:ext cx="120015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乙</a:t>
            </a:r>
            <a:endParaRPr lang="zh-CN" altLang="en-US" sz="8000" b="1"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华文细黑" panose="02010600040101010101" pitchFamily="2" charset="-122"/>
            </a:endParaRPr>
          </a:p>
        </p:txBody>
      </p:sp>
      <p:pic>
        <p:nvPicPr>
          <p:cNvPr id="17" name="Picture 2" descr="C:\Users\Administrator\Desktop\小红书\对外汉语战略搞钱计划\卡通头像\1.png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51988" y="1052830"/>
            <a:ext cx="969645" cy="969645"/>
          </a:xfrm>
          <a:prstGeom prst="rect">
            <a:avLst/>
          </a:prstGeom>
          <a:noFill/>
        </p:spPr>
      </p:pic>
      <p:sp>
        <p:nvSpPr>
          <p:cNvPr id="3" name="文本框 2"/>
          <p:cNvSpPr txBox="1"/>
          <p:nvPr/>
        </p:nvSpPr>
        <p:spPr>
          <a:xfrm>
            <a:off x="2345052" y="1153493"/>
            <a:ext cx="59436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400"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yǐ</a:t>
            </a:r>
            <a:endParaRPr lang="en-US" altLang="zh-CN" sz="44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705" y="10543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73143" y="1542319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32950" y="2941018"/>
            <a:ext cx="139509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1">
              <a:buNone/>
            </a:pPr>
            <a:r>
              <a:rPr lang="en-US" altLang="zh-CN" sz="2000">
                <a:latin typeface="华文细黑" panose="02010600040101010101" pitchFamily="2" charset="-122"/>
                <a:ea typeface="华文细黑" panose="02010600040101010101" pitchFamily="2" charset="-122"/>
                <a:cs typeface="Comic Sans MS" panose="030F0702030302020204" pitchFamily="66" charset="0"/>
                <a:sym typeface="Times New Roman" panose="02020603050405020304" pitchFamily="18" charset="0"/>
              </a:rPr>
              <a:t>n.</a:t>
            </a:r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  <a:sym typeface="Times New Roman" panose="02020603050405020304" pitchFamily="18" charset="0"/>
              </a:rPr>
              <a:t> </a:t>
            </a:r>
            <a:r>
              <a:rPr lang="en-US" altLang="zh-CN" sz="2000">
                <a:latin typeface="华文细黑" panose="02010600040101010101" pitchFamily="2" charset="-122"/>
                <a:ea typeface="华文细黑" panose="02010600040101010101" pitchFamily="2" charset="-122"/>
                <a:cs typeface="Comic Sans MS" panose="030F0702030302020204" pitchFamily="66" charset="0"/>
                <a:sym typeface="Times New Roman" panose="02020603050405020304" pitchFamily="18" charset="0"/>
              </a:rPr>
              <a:t>second</a:t>
            </a:r>
            <a:endParaRPr lang="en-US" altLang="zh-CN" sz="20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</p:spTree>
  </p:cSld>
  <p:clrMapOvr>
    <a:masterClrMapping/>
  </p:clrMapOvr>
  <p:transition spd="slow">
    <p:push/>
    <p:sndAc>
      <p:stSnd>
        <p:snd r:embed="rId4" name="佳能快门声-咔嚓-相机拍照_爱给网_aigei_com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24" grpId="0"/>
      <p:bldP spid="7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5668" y="536"/>
            <a:ext cx="9180665" cy="6856928"/>
          </a:xfrm>
          <a:prstGeom prst="rect">
            <a:avLst/>
          </a:prstGeom>
        </p:spPr>
      </p:pic>
      <p:pic>
        <p:nvPicPr>
          <p:cNvPr id="5" name="图片 4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74997" y="536"/>
            <a:ext cx="9180665" cy="6856928"/>
          </a:xfrm>
          <a:prstGeom prst="rect">
            <a:avLst/>
          </a:prstGeom>
        </p:spPr>
      </p:pic>
      <p:pic>
        <p:nvPicPr>
          <p:cNvPr id="6" name="图片 5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86333" y="536"/>
            <a:ext cx="9180665" cy="6856928"/>
          </a:xfrm>
          <a:prstGeom prst="rect">
            <a:avLst/>
          </a:prstGeom>
        </p:spPr>
      </p:pic>
      <p:pic>
        <p:nvPicPr>
          <p:cNvPr id="38" name="Picture 16" descr="D:\Desktop\微信图片_20220922220758.jpg微信图片_20220922220758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748400" y="2624400"/>
            <a:ext cx="2907665" cy="2173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10"/>
          <p:cNvSpPr txBox="1"/>
          <p:nvPr/>
        </p:nvSpPr>
        <p:spPr>
          <a:xfrm>
            <a:off x="1868802" y="1846278"/>
            <a:ext cx="247269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工</a:t>
            </a:r>
            <a:r>
              <a:rPr lang="en-US" altLang="zh-CN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 </a:t>
            </a:r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具</a:t>
            </a:r>
            <a:endParaRPr lang="zh-CN" altLang="en-US" sz="8000" b="1"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华文细黑" panose="02010600040101010101" pitchFamily="2" charset="-122"/>
            </a:endParaRPr>
          </a:p>
        </p:txBody>
      </p:sp>
      <p:pic>
        <p:nvPicPr>
          <p:cNvPr id="17" name="Picture 2" descr="C:\Users\Administrator\Desktop\小红书\对外汉语战略搞钱计划\卡通头像\1.png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51988" y="1052830"/>
            <a:ext cx="969645" cy="969645"/>
          </a:xfrm>
          <a:prstGeom prst="rect">
            <a:avLst/>
          </a:prstGeom>
          <a:noFill/>
        </p:spPr>
      </p:pic>
      <p:sp>
        <p:nvSpPr>
          <p:cNvPr id="3" name="文本框 2"/>
          <p:cNvSpPr txBox="1"/>
          <p:nvPr/>
        </p:nvSpPr>
        <p:spPr>
          <a:xfrm>
            <a:off x="1996437" y="1152858"/>
            <a:ext cx="223456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400"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gōng jù</a:t>
            </a:r>
            <a:endParaRPr lang="en-US" altLang="zh-CN" sz="44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705" y="10543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73143" y="1542319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996755" y="3082623"/>
            <a:ext cx="234124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1">
              <a:buNone/>
            </a:pPr>
            <a:r>
              <a:rPr lang="en-US" altLang="zh-CN" sz="2000">
                <a:latin typeface="华文细黑" panose="02010600040101010101" pitchFamily="2" charset="-122"/>
                <a:ea typeface="华文细黑" panose="02010600040101010101" pitchFamily="2" charset="-122"/>
                <a:cs typeface="Comic Sans MS" panose="030F0702030302020204" pitchFamily="66" charset="0"/>
                <a:sym typeface="Times New Roman" panose="02020603050405020304" pitchFamily="18" charset="0"/>
              </a:rPr>
              <a:t>n. tool, instrument</a:t>
            </a:r>
            <a:endParaRPr lang="en-US" altLang="zh-CN" sz="20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</p:spTree>
  </p:cSld>
  <p:clrMapOvr>
    <a:masterClrMapping/>
  </p:clrMapOvr>
  <p:transition spd="slow">
    <p:push/>
    <p:sndAc>
      <p:stSnd>
        <p:snd r:embed="rId4" name="佳能快门声-咔嚓-相机拍照_爱给网_aigei_com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24" grpId="0"/>
      <p:bldP spid="7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5668" y="-99"/>
            <a:ext cx="9180665" cy="6856928"/>
          </a:xfrm>
          <a:prstGeom prst="rect">
            <a:avLst/>
          </a:prstGeom>
        </p:spPr>
      </p:pic>
      <p:pic>
        <p:nvPicPr>
          <p:cNvPr id="5" name="图片 4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74997" y="536"/>
            <a:ext cx="9180665" cy="6856928"/>
          </a:xfrm>
          <a:prstGeom prst="rect">
            <a:avLst/>
          </a:prstGeom>
        </p:spPr>
      </p:pic>
      <p:pic>
        <p:nvPicPr>
          <p:cNvPr id="6" name="图片 5" descr="movie-g4aeb5e484_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86333" y="536"/>
            <a:ext cx="9180665" cy="6856928"/>
          </a:xfrm>
          <a:prstGeom prst="rect">
            <a:avLst/>
          </a:prstGeom>
        </p:spPr>
      </p:pic>
      <p:pic>
        <p:nvPicPr>
          <p:cNvPr id="38" name="Picture 16" descr="D:\Desktop\微信图片_202209222207581.jpg微信图片_202209222207581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095240" y="1576705"/>
            <a:ext cx="3336290" cy="333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:\Users\Administrator\Desktop\小红书\对外汉语战略搞钱计划\卡通头像\1.png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51988" y="1052830"/>
            <a:ext cx="969645" cy="969645"/>
          </a:xfrm>
          <a:prstGeom prst="rect">
            <a:avLst/>
          </a:prstGeom>
          <a:noFill/>
        </p:spPr>
      </p:pic>
      <p:sp>
        <p:nvSpPr>
          <p:cNvPr id="3" name="文本框 2"/>
          <p:cNvSpPr txBox="1"/>
          <p:nvPr/>
        </p:nvSpPr>
        <p:spPr>
          <a:xfrm>
            <a:off x="2058032" y="1839293"/>
            <a:ext cx="2517775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投</a:t>
            </a:r>
            <a:r>
              <a:rPr lang="en-US" altLang="zh-CN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 </a:t>
            </a:r>
            <a:r>
              <a:rPr lang="zh-CN" altLang="en-US" sz="8000" b="1"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华文细黑" panose="02010600040101010101" pitchFamily="2" charset="-122"/>
              </a:rPr>
              <a:t>篮</a:t>
            </a:r>
            <a:endParaRPr lang="zh-CN" altLang="en-US" sz="8000" b="1"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77082" y="1156033"/>
            <a:ext cx="247713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5400"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tóu lán</a:t>
            </a:r>
            <a:endParaRPr lang="en-US" altLang="zh-CN" sz="54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1705" y="10543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3" name="文本框 7"/>
          <p:cNvSpPr txBox="1"/>
          <p:nvPr/>
        </p:nvSpPr>
        <p:spPr>
          <a:xfrm>
            <a:off x="73143" y="1542319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2939" y="3048333"/>
            <a:ext cx="269557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1">
              <a:buNone/>
            </a:pPr>
            <a:r>
              <a:rPr lang="en-US" altLang="zh-CN" sz="20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Comic Sans MS" panose="030F0702030302020204" pitchFamily="66" charset="0"/>
              </a:rPr>
              <a:t>v. to</a:t>
            </a:r>
            <a:r>
              <a:rPr lang="en-US" altLang="zh-CN" sz="2000">
                <a:latin typeface="华文细黑" panose="02010600040101010101" pitchFamily="2" charset="-122"/>
                <a:ea typeface="华文细黑" panose="02010600040101010101" pitchFamily="2" charset="-122"/>
                <a:cs typeface="Comic Sans MS" panose="030F0702030302020204" pitchFamily="66" charset="0"/>
                <a:sym typeface="Times New Roman" panose="02020603050405020304" pitchFamily="18" charset="0"/>
              </a:rPr>
              <a:t> shoot(a basket)</a:t>
            </a:r>
            <a:endParaRPr lang="en-US" altLang="zh-CN" sz="2000">
              <a:solidFill>
                <a:schemeClr val="tx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Comic Sans MS" panose="030F0702030302020204" pitchFamily="66" charset="0"/>
            </a:endParaRPr>
          </a:p>
        </p:txBody>
      </p:sp>
    </p:spTree>
  </p:cSld>
  <p:clrMapOvr>
    <a:masterClrMapping/>
  </p:clrMapOvr>
  <p:transition spd="slow">
    <p:push/>
    <p:sndAc>
      <p:stSnd>
        <p:snd r:embed="rId4" name="佳能快门声-咔嚓-相机拍照_爱给网_aigei_com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12" grpId="0"/>
      <p:bldP spid="13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直接连接符 66"/>
          <p:cNvCxnSpPr/>
          <p:nvPr/>
        </p:nvCxnSpPr>
        <p:spPr>
          <a:xfrm>
            <a:off x="5198726" y="906917"/>
            <a:ext cx="1902460" cy="1659255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>
            <a:off x="4861781" y="2775987"/>
            <a:ext cx="2401570" cy="1902460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4836977" y="4494943"/>
            <a:ext cx="2214245" cy="1593850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20" idx="3"/>
          </p:cNvCxnSpPr>
          <p:nvPr/>
        </p:nvCxnSpPr>
        <p:spPr>
          <a:xfrm flipV="1">
            <a:off x="4836977" y="787187"/>
            <a:ext cx="2221230" cy="5301615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图片 1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矩形: 圆角 53"/>
          <p:cNvSpPr/>
          <p:nvPr/>
        </p:nvSpPr>
        <p:spPr>
          <a:xfrm>
            <a:off x="3195320" y="209359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矩形: 圆角 53"/>
          <p:cNvSpPr/>
          <p:nvPr/>
        </p:nvSpPr>
        <p:spPr>
          <a:xfrm>
            <a:off x="3173095" y="31559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7" name="矩形: 圆角 53"/>
          <p:cNvSpPr/>
          <p:nvPr/>
        </p:nvSpPr>
        <p:spPr>
          <a:xfrm>
            <a:off x="3140710" y="5544820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8" name="矩形: 圆角 53"/>
          <p:cNvSpPr/>
          <p:nvPr/>
        </p:nvSpPr>
        <p:spPr>
          <a:xfrm>
            <a:off x="3108960" y="387159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9" name="矩形: 圆角 53"/>
          <p:cNvSpPr/>
          <p:nvPr/>
        </p:nvSpPr>
        <p:spPr>
          <a:xfrm>
            <a:off x="7009130" y="552259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0" name="矩形: 圆角 53"/>
          <p:cNvSpPr/>
          <p:nvPr/>
        </p:nvSpPr>
        <p:spPr>
          <a:xfrm>
            <a:off x="6991350" y="3826510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1" name="矩形: 圆角 53"/>
          <p:cNvSpPr/>
          <p:nvPr/>
        </p:nvSpPr>
        <p:spPr>
          <a:xfrm>
            <a:off x="6951345" y="209359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2" name="矩形: 圆角 53"/>
          <p:cNvSpPr/>
          <p:nvPr/>
        </p:nvSpPr>
        <p:spPr>
          <a:xfrm>
            <a:off x="6991350" y="309880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059295" y="2357755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chū chāi</a:t>
            </a:r>
            <a:endParaRPr lang="en-US" altLang="zh-CN" sz="3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59930" y="579120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wū rǎn</a:t>
            </a:r>
            <a:endParaRPr lang="en-US" altLang="zh-CN" sz="32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150870" y="5716270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污染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108960" y="4145915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牙膏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140075" y="2270760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毛巾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638550" y="548640"/>
            <a:ext cx="13131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>
              <a:buNone/>
            </a:pPr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出差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31" name="矩形: 圆角 53"/>
          <p:cNvSpPr/>
          <p:nvPr/>
        </p:nvSpPr>
        <p:spPr>
          <a:xfrm>
            <a:off x="3195320" y="206311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2" name="矩形: 圆角 53"/>
          <p:cNvSpPr/>
          <p:nvPr/>
        </p:nvSpPr>
        <p:spPr>
          <a:xfrm>
            <a:off x="3173095" y="28511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3" name="矩形: 圆角 53"/>
          <p:cNvSpPr/>
          <p:nvPr/>
        </p:nvSpPr>
        <p:spPr>
          <a:xfrm>
            <a:off x="3108960" y="384111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50870" y="5685790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污染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108960" y="4115435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牙膏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140075" y="2240280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毛巾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638550" y="518160"/>
            <a:ext cx="13131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>
              <a:buNone/>
            </a:pPr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出差</a:t>
            </a:r>
            <a:endParaRPr lang="zh-CN" altLang="en-US" sz="32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38" name="矩形: 圆角 53"/>
          <p:cNvSpPr/>
          <p:nvPr/>
        </p:nvSpPr>
        <p:spPr>
          <a:xfrm>
            <a:off x="3172460" y="553275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9" name="矩形: 圆角 53"/>
          <p:cNvSpPr/>
          <p:nvPr/>
        </p:nvSpPr>
        <p:spPr>
          <a:xfrm>
            <a:off x="6971030" y="2105660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0" name="矩形: 圆角 53"/>
          <p:cNvSpPr/>
          <p:nvPr/>
        </p:nvSpPr>
        <p:spPr>
          <a:xfrm>
            <a:off x="7011035" y="309880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4" name="矩形: 圆角 53"/>
          <p:cNvSpPr/>
          <p:nvPr/>
        </p:nvSpPr>
        <p:spPr>
          <a:xfrm>
            <a:off x="3227070" y="2051050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5" name="矩形: 圆角 53"/>
          <p:cNvSpPr/>
          <p:nvPr/>
        </p:nvSpPr>
        <p:spPr>
          <a:xfrm>
            <a:off x="3204845" y="273050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6" name="矩形: 圆角 53"/>
          <p:cNvSpPr/>
          <p:nvPr/>
        </p:nvSpPr>
        <p:spPr>
          <a:xfrm>
            <a:off x="3140710" y="3829050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182620" y="5673725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投篮</a:t>
            </a:r>
            <a:endParaRPr lang="zh-CN" altLang="en-US" sz="32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140710" y="4103370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甲乙</a:t>
            </a:r>
            <a:endParaRPr lang="zh-CN" altLang="en-US" sz="32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171825" y="2228215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安装</a:t>
            </a:r>
            <a:endParaRPr lang="zh-CN" altLang="en-US" sz="32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670300" y="506095"/>
            <a:ext cx="13131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>
              <a:buNone/>
            </a:pPr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受到</a:t>
            </a:r>
            <a:endParaRPr lang="zh-CN" altLang="en-US" sz="32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316470" y="520065"/>
            <a:ext cx="13131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>
              <a:buNone/>
            </a:pPr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比赛</a:t>
            </a:r>
            <a:endParaRPr lang="zh-CN" altLang="en-US" sz="32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7304405" y="2288540"/>
            <a:ext cx="13131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>
              <a:buNone/>
            </a:pPr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启发</a:t>
            </a:r>
            <a:endParaRPr lang="zh-CN" altLang="en-US" sz="32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294880" y="4036695"/>
            <a:ext cx="13131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>
              <a:buNone/>
            </a:pPr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工具</a:t>
            </a:r>
            <a:endParaRPr lang="zh-CN" altLang="en-US" sz="32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7414895" y="5716270"/>
            <a:ext cx="13131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>
              <a:buNone/>
            </a:pPr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两队</a:t>
            </a:r>
            <a:endParaRPr lang="zh-CN" altLang="en-US" sz="32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doors dir="ver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3" name="梯形 22"/>
          <p:cNvSpPr/>
          <p:nvPr/>
        </p:nvSpPr>
        <p:spPr>
          <a:xfrm>
            <a:off x="9288780" y="12439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0" name="图片 29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776248" y="-717762"/>
            <a:ext cx="1801707" cy="2511213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9239236" y="3392796"/>
            <a:ext cx="2837180" cy="933108"/>
            <a:chOff x="7374" y="2326"/>
            <a:chExt cx="5660" cy="1038"/>
          </a:xfrm>
        </p:grpSpPr>
        <p:sp>
          <p:nvSpPr>
            <p:cNvPr id="33" name="圆角矩形 32"/>
            <p:cNvSpPr/>
            <p:nvPr/>
          </p:nvSpPr>
          <p:spPr>
            <a:xfrm>
              <a:off x="8461" y="2326"/>
              <a:ext cx="3577" cy="103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374" y="2418"/>
              <a:ext cx="5660" cy="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zh-CN" altLang="en-US" sz="44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何况</a:t>
              </a:r>
              <a:endParaRPr lang="zh-CN" altLang="en-US" sz="1600" b="1" kern="100" dirty="0">
                <a:solidFill>
                  <a:schemeClr val="bg1">
                    <a:lumMod val="6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29565" y="2638425"/>
            <a:ext cx="8677910" cy="1193800"/>
            <a:chOff x="518" y="3426"/>
            <a:chExt cx="13666" cy="1880"/>
          </a:xfrm>
        </p:grpSpPr>
        <p:sp>
          <p:nvSpPr>
            <p:cNvPr id="62" name="圆角矩形 61"/>
            <p:cNvSpPr/>
            <p:nvPr/>
          </p:nvSpPr>
          <p:spPr>
            <a:xfrm>
              <a:off x="518" y="3426"/>
              <a:ext cx="13447" cy="188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7"/>
            <p:cNvSpPr txBox="1"/>
            <p:nvPr/>
          </p:nvSpPr>
          <p:spPr>
            <a:xfrm>
              <a:off x="737" y="3616"/>
              <a:ext cx="1344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缺少了激烈紧张的气氛，连运动员都不满意，更</a:t>
              </a:r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何况</a:t>
              </a: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看比赛的球迷呢？</a:t>
              </a:r>
              <a:endParaRPr lang="zh-CN" altLang="en-US" sz="28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</p:txBody>
        </p:sp>
      </p:grpSp>
      <p:pic>
        <p:nvPicPr>
          <p:cNvPr id="4" name="图片 3" descr="C:\Users\Administrator\Desktop\微信图片_20220923161056.jpg微信图片_2022092316105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850063" y="5070158"/>
            <a:ext cx="2438400" cy="1500505"/>
          </a:xfrm>
          <a:prstGeom prst="rect">
            <a:avLst/>
          </a:prstGeom>
        </p:spPr>
      </p:pic>
      <p:pic>
        <p:nvPicPr>
          <p:cNvPr id="6" name="图片 5" descr="C:\Users\Administrator\Desktop\1.png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345180" y="1063625"/>
            <a:ext cx="1761490" cy="176212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29565" y="4419600"/>
            <a:ext cx="8677910" cy="1193800"/>
            <a:chOff x="518" y="3426"/>
            <a:chExt cx="13666" cy="1880"/>
          </a:xfrm>
        </p:grpSpPr>
        <p:sp>
          <p:nvSpPr>
            <p:cNvPr id="10" name="圆角矩形 9"/>
            <p:cNvSpPr/>
            <p:nvPr/>
          </p:nvSpPr>
          <p:spPr>
            <a:xfrm>
              <a:off x="518" y="3426"/>
              <a:ext cx="13447" cy="188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7"/>
            <p:cNvSpPr txBox="1"/>
            <p:nvPr/>
          </p:nvSpPr>
          <p:spPr>
            <a:xfrm>
              <a:off x="737" y="3616"/>
              <a:ext cx="1344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北京的发展变化太快，我这个土生土长的老北京还</a:t>
              </a:r>
              <a:endParaRPr lang="zh-CN" altLang="en-US" sz="28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  <a:p>
              <a:pPr algn="l"/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常迷路呢，</a:t>
              </a:r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何况</a:t>
              </a: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你一个外地人。</a:t>
              </a:r>
              <a:endParaRPr lang="zh-CN" altLang="en-US" sz="28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</p:txBody>
        </p:sp>
      </p:grp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3" name="梯形 22"/>
          <p:cNvSpPr/>
          <p:nvPr/>
        </p:nvSpPr>
        <p:spPr>
          <a:xfrm>
            <a:off x="9288780" y="12439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0" name="图片 29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776248" y="-717762"/>
            <a:ext cx="1801707" cy="2511213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9687816" y="3632764"/>
            <a:ext cx="1978404" cy="1076489"/>
            <a:chOff x="8775" y="3472"/>
            <a:chExt cx="5660" cy="1337"/>
          </a:xfrm>
        </p:grpSpPr>
        <p:sp>
          <p:nvSpPr>
            <p:cNvPr id="33" name="圆角矩形 32"/>
            <p:cNvSpPr/>
            <p:nvPr/>
          </p:nvSpPr>
          <p:spPr>
            <a:xfrm>
              <a:off x="9029" y="3472"/>
              <a:ext cx="5207" cy="10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8775" y="3472"/>
              <a:ext cx="5660" cy="1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zh-CN" altLang="en-US" sz="44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何况</a:t>
              </a:r>
              <a:endParaRPr lang="zh-CN" altLang="en-US" sz="4400" b="1" kern="100" dirty="0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endParaRPr lang="zh-CN" altLang="en-US" sz="2000" b="1" kern="100" dirty="0">
                <a:solidFill>
                  <a:schemeClr val="bg1">
                    <a:lumMod val="6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29565" y="2638425"/>
            <a:ext cx="8677910" cy="1193800"/>
            <a:chOff x="518" y="3426"/>
            <a:chExt cx="13666" cy="1880"/>
          </a:xfrm>
        </p:grpSpPr>
        <p:sp>
          <p:nvSpPr>
            <p:cNvPr id="62" name="圆角矩形 61"/>
            <p:cNvSpPr/>
            <p:nvPr/>
          </p:nvSpPr>
          <p:spPr>
            <a:xfrm>
              <a:off x="518" y="3426"/>
              <a:ext cx="13447" cy="188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7"/>
            <p:cNvSpPr txBox="1"/>
            <p:nvPr/>
          </p:nvSpPr>
          <p:spPr>
            <a:xfrm>
              <a:off x="737" y="3616"/>
              <a:ext cx="1344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这辆车外观漂亮，安全性高，又</a:t>
              </a:r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何况</a:t>
              </a: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价钱也就比上</a:t>
              </a:r>
              <a:endParaRPr lang="zh-CN" altLang="en-US" sz="28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  <a:p>
              <a:pPr algn="l"/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次看的那辆贵了几千块，小王有点儿动心了。</a:t>
              </a:r>
              <a:endParaRPr lang="zh-CN" altLang="en-US" sz="28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</p:txBody>
        </p:sp>
      </p:grpSp>
      <p:pic>
        <p:nvPicPr>
          <p:cNvPr id="6" name="图片 5" descr="C:\Users\Administrator\Desktop\2.png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537585" y="1243965"/>
            <a:ext cx="1760220" cy="176085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29565" y="4419600"/>
            <a:ext cx="8677910" cy="1193800"/>
            <a:chOff x="518" y="3426"/>
            <a:chExt cx="13666" cy="1880"/>
          </a:xfrm>
        </p:grpSpPr>
        <p:sp>
          <p:nvSpPr>
            <p:cNvPr id="10" name="圆角矩形 9"/>
            <p:cNvSpPr/>
            <p:nvPr/>
          </p:nvSpPr>
          <p:spPr>
            <a:xfrm>
              <a:off x="518" y="3426"/>
              <a:ext cx="13447" cy="1880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7"/>
            <p:cNvSpPr txBox="1"/>
            <p:nvPr/>
          </p:nvSpPr>
          <p:spPr>
            <a:xfrm>
              <a:off x="737" y="3616"/>
              <a:ext cx="13447" cy="1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上海冬天没有暖气，屋子里冷得让人伸不出手，</a:t>
              </a:r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何</a:t>
              </a:r>
              <a:endParaRPr lang="zh-CN" altLang="en-US" sz="28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  <a:p>
              <a:pPr algn="l"/>
              <a:r>
                <a:rPr lang="zh-CN" altLang="en-US" sz="28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况</a:t>
              </a:r>
              <a:r>
                <a:rPr lang="zh-CN" altLang="en-US" sz="28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李阳还是病人，自然是受不了的。</a:t>
              </a:r>
              <a:endParaRPr lang="zh-CN" altLang="en-US" sz="28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</p:txBody>
        </p:sp>
      </p:grp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微信图片_202209240055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13650" y="4705985"/>
            <a:ext cx="1543050" cy="2057400"/>
          </a:xfrm>
          <a:prstGeom prst="rect">
            <a:avLst/>
          </a:prstGeom>
        </p:spPr>
      </p:pic>
      <p:pic>
        <p:nvPicPr>
          <p:cNvPr id="10" name="图片 9" descr="2"/>
          <p:cNvPicPr>
            <a:picLocks noChangeAspect="1"/>
          </p:cNvPicPr>
          <p:nvPr/>
        </p:nvPicPr>
        <p:blipFill>
          <a:blip r:embed="rId2">
            <a:alphaModFix amt="55000"/>
          </a:blip>
          <a:stretch>
            <a:fillRect/>
          </a:stretch>
        </p:blipFill>
        <p:spPr>
          <a:xfrm>
            <a:off x="-135890" y="3084195"/>
            <a:ext cx="1529715" cy="944245"/>
          </a:xfrm>
          <a:prstGeom prst="rect">
            <a:avLst/>
          </a:prstGeom>
        </p:spPr>
      </p:pic>
      <p:pic>
        <p:nvPicPr>
          <p:cNvPr id="4" name="图片 3" descr="D:\Desktop\微信图片_20220921223606.png微信图片_20220921223606"/>
          <p:cNvPicPr>
            <a:picLocks noChangeAspect="1"/>
          </p:cNvPicPr>
          <p:nvPr/>
        </p:nvPicPr>
        <p:blipFill>
          <a:blip r:embed="rId3">
            <a:alphaModFix amt="58000"/>
          </a:blip>
          <a:srcRect/>
          <a:stretch>
            <a:fillRect/>
          </a:stretch>
        </p:blipFill>
        <p:spPr>
          <a:xfrm>
            <a:off x="3875723" y="694055"/>
            <a:ext cx="2438400" cy="243840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3" name="梯形 22"/>
          <p:cNvSpPr/>
          <p:nvPr/>
        </p:nvSpPr>
        <p:spPr>
          <a:xfrm>
            <a:off x="9288780" y="12439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0" name="图片 29" descr="C:\Users\Administrator\Desktop\4a7e7ce1.png4a7e7ce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776248" y="-717762"/>
            <a:ext cx="1801707" cy="2511213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9292790" y="3646485"/>
            <a:ext cx="2837180" cy="1147058"/>
            <a:chOff x="7795" y="3648"/>
            <a:chExt cx="5660" cy="1276"/>
          </a:xfrm>
        </p:grpSpPr>
        <p:sp>
          <p:nvSpPr>
            <p:cNvPr id="33" name="圆角矩形 32"/>
            <p:cNvSpPr/>
            <p:nvPr/>
          </p:nvSpPr>
          <p:spPr>
            <a:xfrm>
              <a:off x="8784" y="3648"/>
              <a:ext cx="3577" cy="88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95" y="3727"/>
              <a:ext cx="5660" cy="1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zh-CN" altLang="en-US" sz="44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何必</a:t>
              </a:r>
              <a:endParaRPr lang="zh-CN" altLang="zh-CN" sz="20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  <a:p>
              <a:pPr algn="ctr" fontAlgn="ctr"/>
              <a:endParaRPr lang="zh-CN" altLang="zh-CN" sz="2000" b="1" kern="1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28930" y="2253615"/>
            <a:ext cx="8538845" cy="828675"/>
            <a:chOff x="518" y="3426"/>
            <a:chExt cx="13447" cy="1305"/>
          </a:xfrm>
        </p:grpSpPr>
        <p:sp>
          <p:nvSpPr>
            <p:cNvPr id="62" name="圆角矩形 61"/>
            <p:cNvSpPr/>
            <p:nvPr/>
          </p:nvSpPr>
          <p:spPr>
            <a:xfrm>
              <a:off x="518" y="3426"/>
              <a:ext cx="13447" cy="1305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7"/>
            <p:cNvSpPr txBox="1"/>
            <p:nvPr/>
          </p:nvSpPr>
          <p:spPr>
            <a:xfrm>
              <a:off x="518" y="3640"/>
              <a:ext cx="13446" cy="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eaLnBrk="1" fontAlgn="base"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何必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这么麻烦呢？把篮筐的底去掉不就行了吗？</a:t>
              </a:r>
              <a:endPara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28930" y="3720465"/>
            <a:ext cx="8538845" cy="828675"/>
            <a:chOff x="518" y="3426"/>
            <a:chExt cx="13447" cy="1305"/>
          </a:xfrm>
        </p:grpSpPr>
        <p:sp>
          <p:nvSpPr>
            <p:cNvPr id="81" name="圆角矩形 80"/>
            <p:cNvSpPr/>
            <p:nvPr/>
          </p:nvSpPr>
          <p:spPr>
            <a:xfrm>
              <a:off x="518" y="3426"/>
              <a:ext cx="13447" cy="1305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文本框 7"/>
            <p:cNvSpPr txBox="1"/>
            <p:nvPr/>
          </p:nvSpPr>
          <p:spPr>
            <a:xfrm>
              <a:off x="518" y="3640"/>
              <a:ext cx="13446" cy="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eaLnBrk="1" fontAlgn="base"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食堂楼下就有个小超市，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何必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去学校外面呢？</a:t>
              </a:r>
              <a:endPara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28930" y="5187315"/>
            <a:ext cx="8538845" cy="828675"/>
            <a:chOff x="518" y="3426"/>
            <a:chExt cx="13447" cy="1305"/>
          </a:xfrm>
        </p:grpSpPr>
        <p:sp>
          <p:nvSpPr>
            <p:cNvPr id="7" name="圆角矩形 6"/>
            <p:cNvSpPr/>
            <p:nvPr/>
          </p:nvSpPr>
          <p:spPr>
            <a:xfrm>
              <a:off x="518" y="3426"/>
              <a:ext cx="13447" cy="1305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18" y="3640"/>
              <a:ext cx="13446" cy="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eaLnBrk="1" fontAlgn="base"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你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何必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亲自送一趟呢？叫个快递不就行了？</a:t>
              </a:r>
              <a:endPara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755015" y="5337175"/>
            <a:ext cx="9728835" cy="1165225"/>
            <a:chOff x="-443" y="1654"/>
            <a:chExt cx="19576" cy="2564"/>
          </a:xfrm>
        </p:grpSpPr>
        <p:sp>
          <p:nvSpPr>
            <p:cNvPr id="30" name="矩形 29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这个机器的</a:t>
              </a:r>
              <a:r>
                <a:rPr lang="en-US" altLang="zh-CN" sz="28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说明书在哪儿？</a:t>
              </a:r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33" name="图片 32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26" name="组合 25"/>
          <p:cNvGrpSpPr/>
          <p:nvPr/>
        </p:nvGrpSpPr>
        <p:grpSpPr>
          <a:xfrm>
            <a:off x="755015" y="4325620"/>
            <a:ext cx="9728835" cy="1165225"/>
            <a:chOff x="-443" y="1654"/>
            <a:chExt cx="19576" cy="2564"/>
          </a:xfrm>
        </p:grpSpPr>
        <p:sp>
          <p:nvSpPr>
            <p:cNvPr id="27" name="矩形 26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你都这么大了，</a:t>
              </a:r>
              <a:r>
                <a:rPr lang="en-US" altLang="zh-CN" sz="28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跟一个小孩子生气呢？</a:t>
              </a:r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28" name="图片 27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23" name="组合 22"/>
          <p:cNvGrpSpPr/>
          <p:nvPr/>
        </p:nvGrpSpPr>
        <p:grpSpPr>
          <a:xfrm>
            <a:off x="755015" y="3314065"/>
            <a:ext cx="9728835" cy="1165225"/>
            <a:chOff x="-443" y="1654"/>
            <a:chExt cx="19576" cy="2564"/>
          </a:xfrm>
        </p:grpSpPr>
        <p:sp>
          <p:nvSpPr>
            <p:cNvPr id="24" name="矩形 23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平时</a:t>
              </a:r>
              <a:r>
                <a:rPr lang="en-US" altLang="zh-CN" sz="28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运动，刚走这么几米你就不行啊？</a:t>
              </a:r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25" name="图片 24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20" name="组合 19"/>
          <p:cNvGrpSpPr/>
          <p:nvPr/>
        </p:nvGrpSpPr>
        <p:grpSpPr>
          <a:xfrm>
            <a:off x="755015" y="2302510"/>
            <a:ext cx="9728835" cy="1165225"/>
            <a:chOff x="-443" y="1654"/>
            <a:chExt cx="19576" cy="2564"/>
          </a:xfrm>
        </p:grpSpPr>
        <p:sp>
          <p:nvSpPr>
            <p:cNvPr id="21" name="矩形 20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这里我都经常迷路，</a:t>
              </a:r>
              <a:r>
                <a:rPr lang="en-US" altLang="zh-CN" sz="28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你第一次来。</a:t>
              </a:r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7369810" y="423545"/>
            <a:ext cx="1043940" cy="670560"/>
          </a:xfrm>
          <a:prstGeom prst="roundRect">
            <a:avLst/>
          </a:prstGeom>
          <a:solidFill>
            <a:srgbClr val="9F313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755015" y="1290955"/>
            <a:ext cx="9728835" cy="1165225"/>
            <a:chOff x="-443" y="1654"/>
            <a:chExt cx="19576" cy="2564"/>
          </a:xfrm>
        </p:grpSpPr>
        <p:sp>
          <p:nvSpPr>
            <p:cNvPr id="2" name="矩形 1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可以用这个筐</a:t>
              </a:r>
              <a:r>
                <a:rPr lang="en-US" altLang="zh-CN" sz="28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二十斤桃子吗？</a:t>
              </a:r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6" name="文本框 35"/>
          <p:cNvSpPr txBox="1"/>
          <p:nvPr/>
        </p:nvSpPr>
        <p:spPr>
          <a:xfrm>
            <a:off x="3091180" y="1800225"/>
            <a:ext cx="35915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装</a:t>
            </a:r>
            <a:endParaRPr lang="zh-CN" altLang="en-US" sz="28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14485" y="423457"/>
            <a:ext cx="1052830" cy="670849"/>
            <a:chOff x="4428" y="462"/>
            <a:chExt cx="2340" cy="1067"/>
          </a:xfrm>
        </p:grpSpPr>
        <p:sp>
          <p:nvSpPr>
            <p:cNvPr id="32" name="圆角矩形 31"/>
            <p:cNvSpPr/>
            <p:nvPr/>
          </p:nvSpPr>
          <p:spPr>
            <a:xfrm>
              <a:off x="4428" y="462"/>
              <a:ext cx="2319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4449" y="462"/>
              <a:ext cx="2319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4550" y="580"/>
              <a:ext cx="2155" cy="8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安装</a:t>
              </a:r>
              <a:endPara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3957955" y="385992"/>
            <a:ext cx="993775" cy="670849"/>
            <a:chOff x="4428" y="462"/>
            <a:chExt cx="3124" cy="1067"/>
          </a:xfrm>
        </p:grpSpPr>
        <p:sp>
          <p:nvSpPr>
            <p:cNvPr id="59" name="圆角矩形 58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4429" y="569"/>
              <a:ext cx="3123" cy="8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何必</a:t>
              </a:r>
              <a:endPara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5596890" y="417830"/>
            <a:ext cx="991235" cy="670560"/>
          </a:xfrm>
          <a:prstGeom prst="roundRect">
            <a:avLst/>
          </a:prstGeom>
          <a:solidFill>
            <a:srgbClr val="9F313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5640070" y="388620"/>
            <a:ext cx="993140" cy="706686"/>
            <a:chOff x="4428" y="448"/>
            <a:chExt cx="3123" cy="1124"/>
          </a:xfrm>
        </p:grpSpPr>
        <p:sp>
          <p:nvSpPr>
            <p:cNvPr id="74" name="圆角矩形 73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4428" y="448"/>
              <a:ext cx="3123" cy="112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sp>
        <p:nvSpPr>
          <p:cNvPr id="85" name="圆角矩形 84"/>
          <p:cNvSpPr/>
          <p:nvPr/>
        </p:nvSpPr>
        <p:spPr>
          <a:xfrm>
            <a:off x="7359650" y="386080"/>
            <a:ext cx="1043940" cy="670560"/>
          </a:xfrm>
          <a:prstGeom prst="roundRect">
            <a:avLst/>
          </a:prstGeom>
          <a:solidFill>
            <a:srgbClr val="9F313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圆角矩形 93"/>
          <p:cNvSpPr/>
          <p:nvPr/>
        </p:nvSpPr>
        <p:spPr>
          <a:xfrm>
            <a:off x="2222500" y="397510"/>
            <a:ext cx="991235" cy="670560"/>
          </a:xfrm>
          <a:prstGeom prst="roundRect">
            <a:avLst/>
          </a:prstGeom>
          <a:solidFill>
            <a:srgbClr val="9F313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9" name="组合 98"/>
          <p:cNvGrpSpPr/>
          <p:nvPr/>
        </p:nvGrpSpPr>
        <p:grpSpPr>
          <a:xfrm>
            <a:off x="7406640" y="385992"/>
            <a:ext cx="1043940" cy="670849"/>
            <a:chOff x="4428" y="462"/>
            <a:chExt cx="2319" cy="1067"/>
          </a:xfrm>
        </p:grpSpPr>
        <p:sp>
          <p:nvSpPr>
            <p:cNvPr id="100" name="圆角矩形 99"/>
            <p:cNvSpPr/>
            <p:nvPr/>
          </p:nvSpPr>
          <p:spPr>
            <a:xfrm>
              <a:off x="4428" y="462"/>
              <a:ext cx="2319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4482" y="569"/>
              <a:ext cx="2155" cy="8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何况</a:t>
              </a:r>
              <a:endPara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2211982" y="385992"/>
            <a:ext cx="1012862" cy="670849"/>
            <a:chOff x="4361" y="462"/>
            <a:chExt cx="3184" cy="1067"/>
          </a:xfrm>
        </p:grpSpPr>
        <p:sp>
          <p:nvSpPr>
            <p:cNvPr id="106" name="圆角矩形 105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4361" y="595"/>
              <a:ext cx="3123" cy="8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缺乏</a:t>
              </a:r>
              <a:endPara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sp>
        <p:nvSpPr>
          <p:cNvPr id="117" name="文本框 116"/>
          <p:cNvSpPr txBox="1"/>
          <p:nvPr/>
        </p:nvSpPr>
        <p:spPr>
          <a:xfrm>
            <a:off x="5637709" y="469141"/>
            <a:ext cx="970112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rPr>
              <a:t>装</a:t>
            </a:r>
            <a:endParaRPr lang="zh-CN" altLang="en-US" sz="28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sym typeface="SimSun" panose="02010600030101010101" pitchFamily="2" charset="-122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4058920" y="2828290"/>
            <a:ext cx="35915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何况</a:t>
            </a:r>
            <a:endParaRPr lang="zh-CN" altLang="en-US" sz="28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1532890" y="3873500"/>
            <a:ext cx="35915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缺乏</a:t>
            </a:r>
            <a:endParaRPr lang="zh-CN" altLang="en-US" sz="28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3253105" y="4864735"/>
            <a:ext cx="35915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何必</a:t>
            </a:r>
            <a:endParaRPr lang="zh-CN" altLang="en-US" sz="28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42" name="文本框 141"/>
          <p:cNvSpPr txBox="1"/>
          <p:nvPr/>
        </p:nvSpPr>
        <p:spPr>
          <a:xfrm>
            <a:off x="2659380" y="5884545"/>
            <a:ext cx="35915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安装</a:t>
            </a:r>
            <a:endParaRPr lang="zh-CN" altLang="en-US" sz="28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139" grpId="0"/>
      <p:bldP spid="140" grpId="0"/>
      <p:bldP spid="141" grpId="0"/>
      <p:bldP spid="14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38577\Desktop\黑板.jpg黑板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005205" y="1005840"/>
            <a:ext cx="9963150" cy="57048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496060" y="2007235"/>
            <a:ext cx="9017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完成下列句子或对话。</a:t>
            </a:r>
            <a:endParaRPr lang="en-US" altLang="zh-CN" sz="24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92530" y="1205230"/>
            <a:ext cx="95415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作业</a:t>
            </a:r>
            <a:endParaRPr lang="zh-CN" sz="44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  <p:pic>
        <p:nvPicPr>
          <p:cNvPr id="10" name="图片 9" descr="老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43180" y="4780915"/>
            <a:ext cx="2011045" cy="207708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745615" y="3252470"/>
            <a:ext cx="8724265" cy="9772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 eaLnBrk="1">
              <a:lnSpc>
                <a:spcPct val="120000"/>
              </a:lnSpc>
            </a:pPr>
            <a:r>
              <a:rPr lang="en-US" altLang="zh-CN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2</a:t>
            </a:r>
            <a:r>
              <a:rPr lang="zh-CN" altLang="en-US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.A: 这烤鸭不是你最爱吃的吗？今天怎么一口都不吃？</a:t>
            </a:r>
            <a:endParaRPr lang="zh-CN" altLang="en-US" sz="24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  <a:p>
            <a:pPr algn="l" eaLnBrk="1">
              <a:lnSpc>
                <a:spcPct val="120000"/>
              </a:lnSpc>
            </a:pPr>
            <a:r>
              <a:rPr lang="zh-CN" altLang="en-US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  </a:t>
            </a:r>
            <a:r>
              <a:rPr lang="en-US" altLang="zh-CN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 </a:t>
            </a:r>
            <a:r>
              <a:rPr lang="zh-CN" altLang="en-US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B：我正在减肥，连___________，____________呢？（何况）</a:t>
            </a:r>
            <a:endParaRPr lang="zh-CN" altLang="en-US" sz="24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</p:txBody>
      </p:sp>
      <p:pic>
        <p:nvPicPr>
          <p:cNvPr id="2" name="图片 1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11" name="文本框 7"/>
          <p:cNvSpPr txBox="1"/>
          <p:nvPr/>
        </p:nvSpPr>
        <p:spPr>
          <a:xfrm>
            <a:off x="165852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作业</a:t>
            </a:r>
            <a:endParaRPr kumimoji="0" 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237290" y="702214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Homework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745615" y="4446905"/>
            <a:ext cx="7539990" cy="5340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 eaLnBrk="1">
              <a:lnSpc>
                <a:spcPct val="120000"/>
              </a:lnSpc>
            </a:pPr>
            <a:r>
              <a:rPr lang="zh-CN" altLang="en-US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3.早知道你就有这本书，________________？（何必）</a:t>
            </a:r>
            <a:endParaRPr lang="zh-CN" altLang="en-US" sz="24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45615" y="5198110"/>
            <a:ext cx="8305800" cy="5340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 eaLnBrk="1">
              <a:lnSpc>
                <a:spcPct val="120000"/>
              </a:lnSpc>
            </a:pPr>
            <a:r>
              <a:rPr lang="en-US" altLang="zh-CN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4</a:t>
            </a:r>
            <a:r>
              <a:rPr lang="zh-CN" altLang="en-US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.既然她已经拒绝了你，你_________________呢？（何必）</a:t>
            </a:r>
            <a:endParaRPr lang="zh-CN" altLang="en-US" sz="24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45615" y="2501265"/>
            <a:ext cx="8768715" cy="534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20000"/>
              </a:lnSpc>
              <a:buClrTx/>
              <a:buSzTx/>
              <a:buNone/>
            </a:pPr>
            <a:r>
              <a:rPr lang="en-US" altLang="zh-CN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1.这段山路比较危险，</a:t>
            </a:r>
            <a:r>
              <a:rPr lang="en-US" altLang="zh-CN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_____________</a:t>
            </a:r>
            <a:r>
              <a:rPr lang="zh-CN" altLang="en-US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，</a:t>
            </a:r>
            <a:r>
              <a:rPr lang="en-US" altLang="zh-CN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还是让我来开吧?（何况）</a:t>
            </a:r>
            <a:endParaRPr lang="zh-CN" altLang="en-US" sz="24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图片 601" descr="C:\Users\38577\Desktop\11.jpg11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-48260" y="-1157922"/>
            <a:ext cx="12573635" cy="8015605"/>
          </a:xfrm>
          <a:prstGeom prst="rect">
            <a:avLst/>
          </a:prstGeom>
        </p:spPr>
      </p:pic>
      <p:sp>
        <p:nvSpPr>
          <p:cNvPr id="34" name="PA-4-Point Star 33"/>
          <p:cNvSpPr/>
          <p:nvPr>
            <p:custDataLst>
              <p:tags r:id="rId2"/>
            </p:custDataLst>
          </p:nvPr>
        </p:nvSpPr>
        <p:spPr>
          <a:xfrm rot="8294776">
            <a:off x="5002837" y="21462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4-Point Star 34"/>
          <p:cNvSpPr/>
          <p:nvPr>
            <p:custDataLst>
              <p:tags r:id="rId3"/>
            </p:custDataLst>
          </p:nvPr>
        </p:nvSpPr>
        <p:spPr>
          <a:xfrm rot="8294776">
            <a:off x="5483061" y="2369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4-Point Star 35"/>
          <p:cNvSpPr/>
          <p:nvPr>
            <p:custDataLst>
              <p:tags r:id="rId4"/>
            </p:custDataLst>
          </p:nvPr>
        </p:nvSpPr>
        <p:spPr>
          <a:xfrm rot="8294776">
            <a:off x="5344914" y="2685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4-Point Star 36"/>
          <p:cNvSpPr/>
          <p:nvPr>
            <p:custDataLst>
              <p:tags r:id="rId5"/>
            </p:custDataLst>
          </p:nvPr>
        </p:nvSpPr>
        <p:spPr>
          <a:xfrm rot="16200000">
            <a:off x="243104" y="-655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PA-4-Point Star 77"/>
          <p:cNvSpPr/>
          <p:nvPr>
            <p:custDataLst>
              <p:tags r:id="rId6"/>
            </p:custDataLst>
          </p:nvPr>
        </p:nvSpPr>
        <p:spPr>
          <a:xfrm rot="16200000">
            <a:off x="6457747" y="229694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PA-4-Point Star 96"/>
          <p:cNvSpPr/>
          <p:nvPr>
            <p:custDataLst>
              <p:tags r:id="rId7"/>
            </p:custDataLst>
          </p:nvPr>
        </p:nvSpPr>
        <p:spPr>
          <a:xfrm rot="8294776">
            <a:off x="5628180" y="26272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PA-4-Point Star 97"/>
          <p:cNvSpPr/>
          <p:nvPr>
            <p:custDataLst>
              <p:tags r:id="rId8"/>
            </p:custDataLst>
          </p:nvPr>
        </p:nvSpPr>
        <p:spPr>
          <a:xfrm rot="16200000">
            <a:off x="11913218" y="758020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PA-4-Point Star 108"/>
          <p:cNvSpPr/>
          <p:nvPr>
            <p:custDataLst>
              <p:tags r:id="rId9"/>
            </p:custDataLst>
          </p:nvPr>
        </p:nvSpPr>
        <p:spPr>
          <a:xfrm rot="16200000">
            <a:off x="6141590" y="2473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PA-4-Point Star 133"/>
          <p:cNvSpPr/>
          <p:nvPr>
            <p:custDataLst>
              <p:tags r:id="rId10"/>
            </p:custDataLst>
          </p:nvPr>
        </p:nvSpPr>
        <p:spPr>
          <a:xfrm rot="16200000">
            <a:off x="4653787" y="3063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PA-4-Point Star 134"/>
          <p:cNvSpPr/>
          <p:nvPr>
            <p:custDataLst>
              <p:tags r:id="rId11"/>
            </p:custDataLst>
          </p:nvPr>
        </p:nvSpPr>
        <p:spPr>
          <a:xfrm rot="8294776">
            <a:off x="5693570" y="21922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PA-4-Point Star 135"/>
          <p:cNvSpPr/>
          <p:nvPr>
            <p:custDataLst>
              <p:tags r:id="rId12"/>
            </p:custDataLst>
          </p:nvPr>
        </p:nvSpPr>
        <p:spPr>
          <a:xfrm rot="8294776">
            <a:off x="5555423" y="25080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PA-4-Point Star 136"/>
          <p:cNvSpPr/>
          <p:nvPr>
            <p:custDataLst>
              <p:tags r:id="rId13"/>
            </p:custDataLst>
          </p:nvPr>
        </p:nvSpPr>
        <p:spPr>
          <a:xfrm rot="8294776">
            <a:off x="4594974" y="2672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PA-4-Point Star 138"/>
          <p:cNvSpPr/>
          <p:nvPr>
            <p:custDataLst>
              <p:tags r:id="rId14"/>
            </p:custDataLst>
          </p:nvPr>
        </p:nvSpPr>
        <p:spPr>
          <a:xfrm rot="16200000">
            <a:off x="6686518" y="4379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PA-4-Point Star 139"/>
          <p:cNvSpPr/>
          <p:nvPr>
            <p:custDataLst>
              <p:tags r:id="rId15"/>
            </p:custDataLst>
          </p:nvPr>
        </p:nvSpPr>
        <p:spPr>
          <a:xfrm rot="7352446">
            <a:off x="9882647" y="68728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PA-4-Point Star 140"/>
          <p:cNvSpPr/>
          <p:nvPr>
            <p:custDataLst>
              <p:tags r:id="rId16"/>
            </p:custDataLst>
          </p:nvPr>
        </p:nvSpPr>
        <p:spPr>
          <a:xfrm rot="7352446">
            <a:off x="9744500" y="718859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PA-4-Point Star 141"/>
          <p:cNvSpPr/>
          <p:nvPr>
            <p:custDataLst>
              <p:tags r:id="rId17"/>
            </p:custDataLst>
          </p:nvPr>
        </p:nvSpPr>
        <p:spPr>
          <a:xfrm rot="8294776">
            <a:off x="7009842" y="177126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PA-4-Point Star 153"/>
          <p:cNvSpPr/>
          <p:nvPr>
            <p:custDataLst>
              <p:tags r:id="rId18"/>
            </p:custDataLst>
          </p:nvPr>
        </p:nvSpPr>
        <p:spPr>
          <a:xfrm rot="13694776">
            <a:off x="-716950" y="47656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PA-4-Point Star 154"/>
          <p:cNvSpPr/>
          <p:nvPr>
            <p:custDataLst>
              <p:tags r:id="rId19"/>
            </p:custDataLst>
          </p:nvPr>
        </p:nvSpPr>
        <p:spPr>
          <a:xfrm rot="13694776">
            <a:off x="275801" y="-11363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PA-4-Point Star 155"/>
          <p:cNvSpPr/>
          <p:nvPr>
            <p:custDataLst>
              <p:tags r:id="rId20"/>
            </p:custDataLst>
          </p:nvPr>
        </p:nvSpPr>
        <p:spPr>
          <a:xfrm>
            <a:off x="506143" y="-49301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PA-4-Point Star 225"/>
          <p:cNvSpPr/>
          <p:nvPr>
            <p:custDataLst>
              <p:tags r:id="rId21"/>
            </p:custDataLst>
          </p:nvPr>
        </p:nvSpPr>
        <p:spPr>
          <a:xfrm rot="13694776">
            <a:off x="-209233" y="15781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PA-4-Point Star 236"/>
          <p:cNvSpPr/>
          <p:nvPr>
            <p:custDataLst>
              <p:tags r:id="rId22"/>
            </p:custDataLst>
          </p:nvPr>
        </p:nvSpPr>
        <p:spPr>
          <a:xfrm rot="13694776">
            <a:off x="5239957" y="26512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PA-4-Point Star 237"/>
          <p:cNvSpPr/>
          <p:nvPr>
            <p:custDataLst>
              <p:tags r:id="rId23"/>
            </p:custDataLst>
          </p:nvPr>
        </p:nvSpPr>
        <p:spPr>
          <a:xfrm>
            <a:off x="960449" y="-53828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PA-4-Point Star 238"/>
          <p:cNvSpPr/>
          <p:nvPr>
            <p:custDataLst>
              <p:tags r:id="rId24"/>
            </p:custDataLst>
          </p:nvPr>
        </p:nvSpPr>
        <p:spPr>
          <a:xfrm>
            <a:off x="0" y="-3738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PA-4-Point Star 239"/>
          <p:cNvSpPr/>
          <p:nvPr>
            <p:custDataLst>
              <p:tags r:id="rId25"/>
            </p:custDataLst>
          </p:nvPr>
        </p:nvSpPr>
        <p:spPr>
          <a:xfrm>
            <a:off x="5390375" y="71836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PA-4-Point Star 241"/>
          <p:cNvSpPr/>
          <p:nvPr>
            <p:custDataLst>
              <p:tags r:id="rId26"/>
            </p:custDataLst>
          </p:nvPr>
        </p:nvSpPr>
        <p:spPr>
          <a:xfrm rot="13694776">
            <a:off x="-209232" y="14334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PA-4-Point Star 242"/>
          <p:cNvSpPr/>
          <p:nvPr>
            <p:custDataLst>
              <p:tags r:id="rId27"/>
            </p:custDataLst>
          </p:nvPr>
        </p:nvSpPr>
        <p:spPr>
          <a:xfrm>
            <a:off x="-1098007" y="548865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PA-4-Point Star 243"/>
          <p:cNvSpPr/>
          <p:nvPr>
            <p:custDataLst>
              <p:tags r:id="rId28"/>
            </p:custDataLst>
          </p:nvPr>
        </p:nvSpPr>
        <p:spPr>
          <a:xfrm>
            <a:off x="3844446" y="708495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PA-4-Point Star 244"/>
          <p:cNvSpPr/>
          <p:nvPr>
            <p:custDataLst>
              <p:tags r:id="rId29"/>
            </p:custDataLst>
          </p:nvPr>
        </p:nvSpPr>
        <p:spPr>
          <a:xfrm rot="13694776">
            <a:off x="-696034" y="15781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PA-4-Point Star 245"/>
          <p:cNvSpPr/>
          <p:nvPr>
            <p:custDataLst>
              <p:tags r:id="rId30"/>
            </p:custDataLst>
          </p:nvPr>
        </p:nvSpPr>
        <p:spPr>
          <a:xfrm>
            <a:off x="-966438" y="55412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PA-4-Point Star 246"/>
          <p:cNvSpPr/>
          <p:nvPr>
            <p:custDataLst>
              <p:tags r:id="rId31"/>
            </p:custDataLst>
          </p:nvPr>
        </p:nvSpPr>
        <p:spPr>
          <a:xfrm>
            <a:off x="-1104585" y="58570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PA-4-Point Star 247"/>
          <p:cNvSpPr/>
          <p:nvPr>
            <p:custDataLst>
              <p:tags r:id="rId32"/>
            </p:custDataLst>
          </p:nvPr>
        </p:nvSpPr>
        <p:spPr>
          <a:xfrm>
            <a:off x="3837868" y="745334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PA-4-Point Star 251"/>
          <p:cNvSpPr/>
          <p:nvPr>
            <p:custDataLst>
              <p:tags r:id="rId33"/>
            </p:custDataLst>
          </p:nvPr>
        </p:nvSpPr>
        <p:spPr>
          <a:xfrm>
            <a:off x="10170037" y="-720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PA-4-Point Star 256"/>
          <p:cNvSpPr/>
          <p:nvPr>
            <p:custDataLst>
              <p:tags r:id="rId34"/>
            </p:custDataLst>
          </p:nvPr>
        </p:nvSpPr>
        <p:spPr>
          <a:xfrm>
            <a:off x="730203" y="-7027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PA-4-Point Star 261"/>
          <p:cNvSpPr/>
          <p:nvPr>
            <p:custDataLst>
              <p:tags r:id="rId35"/>
            </p:custDataLst>
          </p:nvPr>
        </p:nvSpPr>
        <p:spPr>
          <a:xfrm>
            <a:off x="10321341" y="-28909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PA-4-Point Star 264"/>
          <p:cNvSpPr/>
          <p:nvPr>
            <p:custDataLst>
              <p:tags r:id="rId36"/>
            </p:custDataLst>
          </p:nvPr>
        </p:nvSpPr>
        <p:spPr>
          <a:xfrm>
            <a:off x="4844366" y="74138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PA-4-Point Star 265"/>
          <p:cNvSpPr/>
          <p:nvPr>
            <p:custDataLst>
              <p:tags r:id="rId37"/>
            </p:custDataLst>
          </p:nvPr>
        </p:nvSpPr>
        <p:spPr>
          <a:xfrm>
            <a:off x="-913810" y="58241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PA-4-Point Star 266"/>
          <p:cNvSpPr/>
          <p:nvPr>
            <p:custDataLst>
              <p:tags r:id="rId38"/>
            </p:custDataLst>
          </p:nvPr>
        </p:nvSpPr>
        <p:spPr>
          <a:xfrm>
            <a:off x="9420098" y="-28251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PA-4-Point Star 267"/>
          <p:cNvSpPr/>
          <p:nvPr>
            <p:custDataLst>
              <p:tags r:id="rId39"/>
            </p:custDataLst>
          </p:nvPr>
        </p:nvSpPr>
        <p:spPr>
          <a:xfrm>
            <a:off x="4423348" y="70323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PA-4-Point Star 268"/>
          <p:cNvSpPr/>
          <p:nvPr>
            <p:custDataLst>
              <p:tags r:id="rId40"/>
            </p:custDataLst>
          </p:nvPr>
        </p:nvSpPr>
        <p:spPr>
          <a:xfrm>
            <a:off x="5456160" y="70783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PA-4-Point Star 383"/>
          <p:cNvSpPr/>
          <p:nvPr>
            <p:custDataLst>
              <p:tags r:id="rId41"/>
            </p:custDataLst>
          </p:nvPr>
        </p:nvSpPr>
        <p:spPr>
          <a:xfrm rot="8294776">
            <a:off x="6733943" y="16996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PA-4-Point Star 387"/>
          <p:cNvSpPr/>
          <p:nvPr>
            <p:custDataLst>
              <p:tags r:id="rId42"/>
            </p:custDataLst>
          </p:nvPr>
        </p:nvSpPr>
        <p:spPr>
          <a:xfrm rot="8294776">
            <a:off x="4805877" y="251540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2" name="PA-4-Point Star 391"/>
          <p:cNvSpPr/>
          <p:nvPr>
            <p:custDataLst>
              <p:tags r:id="rId43"/>
            </p:custDataLst>
          </p:nvPr>
        </p:nvSpPr>
        <p:spPr>
          <a:xfrm rot="16200000">
            <a:off x="657938" y="-6214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7" name="PA-4-Point Star 396"/>
          <p:cNvSpPr/>
          <p:nvPr>
            <p:custDataLst>
              <p:tags r:id="rId44"/>
            </p:custDataLst>
          </p:nvPr>
        </p:nvSpPr>
        <p:spPr>
          <a:xfrm rot="15257670">
            <a:off x="12926393" y="53587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PA-4-Point Star 401"/>
          <p:cNvSpPr/>
          <p:nvPr>
            <p:custDataLst>
              <p:tags r:id="rId45"/>
            </p:custDataLst>
          </p:nvPr>
        </p:nvSpPr>
        <p:spPr>
          <a:xfrm rot="8294776">
            <a:off x="5865005" y="26140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PA-4-Point Star 402"/>
          <p:cNvSpPr/>
          <p:nvPr>
            <p:custDataLst>
              <p:tags r:id="rId46"/>
            </p:custDataLst>
          </p:nvPr>
        </p:nvSpPr>
        <p:spPr>
          <a:xfrm rot="16200000">
            <a:off x="7095855" y="2250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4" name="PA-4-Point Star 403"/>
          <p:cNvSpPr/>
          <p:nvPr>
            <p:custDataLst>
              <p:tags r:id="rId47"/>
            </p:custDataLst>
          </p:nvPr>
        </p:nvSpPr>
        <p:spPr>
          <a:xfrm rot="16200000">
            <a:off x="6957708" y="2566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5" name="PA-4-Point Star 404"/>
          <p:cNvSpPr/>
          <p:nvPr>
            <p:custDataLst>
              <p:tags r:id="rId48"/>
            </p:custDataLst>
          </p:nvPr>
        </p:nvSpPr>
        <p:spPr>
          <a:xfrm rot="16200000">
            <a:off x="10446429" y="-3919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6" name="PA-4-Point Star 405"/>
          <p:cNvSpPr/>
          <p:nvPr>
            <p:custDataLst>
              <p:tags r:id="rId49"/>
            </p:custDataLst>
          </p:nvPr>
        </p:nvSpPr>
        <p:spPr>
          <a:xfrm rot="16200000">
            <a:off x="6495647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8" name="PA-4-Point Star 407"/>
          <p:cNvSpPr/>
          <p:nvPr>
            <p:custDataLst>
              <p:tags r:id="rId50"/>
            </p:custDataLst>
          </p:nvPr>
        </p:nvSpPr>
        <p:spPr>
          <a:xfrm rot="16200000">
            <a:off x="657939" y="-76617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9" name="PA-4-Point Star 408"/>
          <p:cNvSpPr/>
          <p:nvPr>
            <p:custDataLst>
              <p:tags r:id="rId51"/>
            </p:custDataLst>
          </p:nvPr>
        </p:nvSpPr>
        <p:spPr>
          <a:xfrm rot="16200000">
            <a:off x="519792" y="-45040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PA-4-Point Star 411"/>
          <p:cNvSpPr/>
          <p:nvPr>
            <p:custDataLst>
              <p:tags r:id="rId52"/>
            </p:custDataLst>
          </p:nvPr>
        </p:nvSpPr>
        <p:spPr>
          <a:xfrm rot="16200000">
            <a:off x="651361" y="-397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3" name="PA-4-Point Star 412"/>
          <p:cNvSpPr/>
          <p:nvPr>
            <p:custDataLst>
              <p:tags r:id="rId53"/>
            </p:custDataLst>
          </p:nvPr>
        </p:nvSpPr>
        <p:spPr>
          <a:xfrm rot="16200000">
            <a:off x="9854371" y="-2867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PA-4-Point Star 414"/>
          <p:cNvSpPr/>
          <p:nvPr>
            <p:custDataLst>
              <p:tags r:id="rId54"/>
            </p:custDataLst>
          </p:nvPr>
        </p:nvSpPr>
        <p:spPr>
          <a:xfrm rot="16200000">
            <a:off x="12071102" y="73104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PA-4-Point Star 415"/>
          <p:cNvSpPr/>
          <p:nvPr>
            <p:custDataLst>
              <p:tags r:id="rId55"/>
            </p:custDataLst>
          </p:nvPr>
        </p:nvSpPr>
        <p:spPr>
          <a:xfrm rot="15257670">
            <a:off x="12919816" y="55823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PA-4-Point Star 416"/>
          <p:cNvSpPr/>
          <p:nvPr>
            <p:custDataLst>
              <p:tags r:id="rId56"/>
            </p:custDataLst>
          </p:nvPr>
        </p:nvSpPr>
        <p:spPr>
          <a:xfrm rot="15257670">
            <a:off x="12781669" y="589814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8" name="PA-4-Point Star 417"/>
          <p:cNvSpPr/>
          <p:nvPr>
            <p:custDataLst>
              <p:tags r:id="rId57"/>
            </p:custDataLst>
          </p:nvPr>
        </p:nvSpPr>
        <p:spPr>
          <a:xfrm rot="16200000">
            <a:off x="6416706" y="711362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PA-4-Point Star 422"/>
          <p:cNvSpPr/>
          <p:nvPr>
            <p:custDataLst>
              <p:tags r:id="rId58"/>
            </p:custDataLst>
          </p:nvPr>
        </p:nvSpPr>
        <p:spPr>
          <a:xfrm rot="16200000">
            <a:off x="6727462" y="2402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6" name="PA-4-Point Star 425"/>
          <p:cNvSpPr/>
          <p:nvPr>
            <p:custDataLst>
              <p:tags r:id="rId59"/>
            </p:custDataLst>
          </p:nvPr>
        </p:nvSpPr>
        <p:spPr>
          <a:xfrm rot="16200000">
            <a:off x="8113939" y="69952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7" name="PA-4-Point Star 426"/>
          <p:cNvSpPr/>
          <p:nvPr>
            <p:custDataLst>
              <p:tags r:id="rId60"/>
            </p:custDataLst>
          </p:nvPr>
        </p:nvSpPr>
        <p:spPr>
          <a:xfrm rot="16200000">
            <a:off x="2295770" y="70849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8" name="PA-4-Point Star 427"/>
          <p:cNvSpPr/>
          <p:nvPr>
            <p:custDataLst>
              <p:tags r:id="rId61"/>
            </p:custDataLst>
          </p:nvPr>
        </p:nvSpPr>
        <p:spPr>
          <a:xfrm rot="16200000">
            <a:off x="6977443" y="302057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9" name="PA-4-Point Star 428"/>
          <p:cNvSpPr/>
          <p:nvPr>
            <p:custDataLst>
              <p:tags r:id="rId62"/>
            </p:custDataLst>
          </p:nvPr>
        </p:nvSpPr>
        <p:spPr>
          <a:xfrm rot="16200000">
            <a:off x="7048234" y="7120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0" name="PA-4-Point Star 429"/>
          <p:cNvSpPr/>
          <p:nvPr>
            <p:custDataLst>
              <p:tags r:id="rId63"/>
            </p:custDataLst>
          </p:nvPr>
        </p:nvSpPr>
        <p:spPr>
          <a:xfrm rot="16200000">
            <a:off x="6910087" y="743596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1" name="PA-4-Point Star 430"/>
          <p:cNvSpPr/>
          <p:nvPr>
            <p:custDataLst>
              <p:tags r:id="rId64"/>
            </p:custDataLst>
          </p:nvPr>
        </p:nvSpPr>
        <p:spPr>
          <a:xfrm rot="16200000">
            <a:off x="5949638" y="76004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PA-4-Point Star 431"/>
          <p:cNvSpPr/>
          <p:nvPr>
            <p:custDataLst>
              <p:tags r:id="rId65"/>
            </p:custDataLst>
          </p:nvPr>
        </p:nvSpPr>
        <p:spPr>
          <a:xfrm rot="16200000">
            <a:off x="10045146" y="-3196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PA-4-Point Star 432"/>
          <p:cNvSpPr/>
          <p:nvPr>
            <p:custDataLst>
              <p:tags r:id="rId66"/>
            </p:custDataLst>
          </p:nvPr>
        </p:nvSpPr>
        <p:spPr>
          <a:xfrm rot="16200000">
            <a:off x="6076200" y="302715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PA-4-Point Star 433"/>
          <p:cNvSpPr/>
          <p:nvPr>
            <p:custDataLst>
              <p:tags r:id="rId67"/>
            </p:custDataLst>
          </p:nvPr>
        </p:nvSpPr>
        <p:spPr>
          <a:xfrm rot="16200000">
            <a:off x="5528620" y="72188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5" name="PA-4-Point Star 434"/>
          <p:cNvSpPr/>
          <p:nvPr>
            <p:custDataLst>
              <p:tags r:id="rId68"/>
            </p:custDataLst>
          </p:nvPr>
        </p:nvSpPr>
        <p:spPr>
          <a:xfrm rot="16200000">
            <a:off x="6561432" y="72649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6" name="PA-4-Point Star 435"/>
          <p:cNvSpPr/>
          <p:nvPr>
            <p:custDataLst>
              <p:tags r:id="rId69"/>
            </p:custDataLst>
          </p:nvPr>
        </p:nvSpPr>
        <p:spPr>
          <a:xfrm rot="16200000">
            <a:off x="7041656" y="748859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7" name="PA-4-Point Star 436"/>
          <p:cNvSpPr/>
          <p:nvPr>
            <p:custDataLst>
              <p:tags r:id="rId70"/>
            </p:custDataLst>
          </p:nvPr>
        </p:nvSpPr>
        <p:spPr>
          <a:xfrm rot="16200000">
            <a:off x="1703712" y="719021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8" name="PA-4-Point Star 437"/>
          <p:cNvSpPr/>
          <p:nvPr>
            <p:custDataLst>
              <p:tags r:id="rId71"/>
            </p:custDataLst>
          </p:nvPr>
        </p:nvSpPr>
        <p:spPr>
          <a:xfrm rot="7352446">
            <a:off x="9751474" y="728147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9" name="PA-4-Point Star 438"/>
          <p:cNvSpPr/>
          <p:nvPr>
            <p:custDataLst>
              <p:tags r:id="rId72"/>
            </p:custDataLst>
          </p:nvPr>
        </p:nvSpPr>
        <p:spPr>
          <a:xfrm rot="16200000">
            <a:off x="12475404" y="357659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0" name="PA-4-Point Star 439"/>
          <p:cNvSpPr/>
          <p:nvPr>
            <p:custDataLst>
              <p:tags r:id="rId73"/>
            </p:custDataLst>
          </p:nvPr>
        </p:nvSpPr>
        <p:spPr>
          <a:xfrm rot="15257670">
            <a:off x="12722463" y="555606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1" name="PA-4-Point Star 440"/>
          <p:cNvSpPr/>
          <p:nvPr>
            <p:custDataLst>
              <p:tags r:id="rId74"/>
            </p:custDataLst>
          </p:nvPr>
        </p:nvSpPr>
        <p:spPr>
          <a:xfrm rot="16200000">
            <a:off x="8225770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7" name="PA-4-Point Star 456"/>
          <p:cNvSpPr/>
          <p:nvPr>
            <p:custDataLst>
              <p:tags r:id="rId75"/>
            </p:custDataLst>
          </p:nvPr>
        </p:nvSpPr>
        <p:spPr>
          <a:xfrm rot="15257670">
            <a:off x="9567374" y="771427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3" name="PA-4-Point Star 462"/>
          <p:cNvSpPr/>
          <p:nvPr>
            <p:custDataLst>
              <p:tags r:id="rId76"/>
            </p:custDataLst>
          </p:nvPr>
        </p:nvSpPr>
        <p:spPr>
          <a:xfrm>
            <a:off x="3837967" y="6117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5" name="PA-4-Point Star 464"/>
          <p:cNvSpPr/>
          <p:nvPr>
            <p:custDataLst>
              <p:tags r:id="rId77"/>
            </p:custDataLst>
          </p:nvPr>
        </p:nvSpPr>
        <p:spPr>
          <a:xfrm rot="13694776">
            <a:off x="4739603" y="25385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6" name="PA-4-Point Star 465"/>
          <p:cNvSpPr/>
          <p:nvPr>
            <p:custDataLst>
              <p:tags r:id="rId78"/>
            </p:custDataLst>
          </p:nvPr>
        </p:nvSpPr>
        <p:spPr>
          <a:xfrm>
            <a:off x="-874734" y="53234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8" name="PA-4-Point Star 467"/>
          <p:cNvSpPr/>
          <p:nvPr>
            <p:custDataLst>
              <p:tags r:id="rId79"/>
            </p:custDataLst>
          </p:nvPr>
        </p:nvSpPr>
        <p:spPr>
          <a:xfrm>
            <a:off x="2292038" y="-37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9" name="PA-4-Point Star 468"/>
          <p:cNvSpPr/>
          <p:nvPr>
            <p:custDataLst>
              <p:tags r:id="rId80"/>
            </p:custDataLst>
          </p:nvPr>
        </p:nvSpPr>
        <p:spPr>
          <a:xfrm rot="13694776">
            <a:off x="-571439" y="10050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0" name="PA-4-Point Star 469"/>
          <p:cNvSpPr/>
          <p:nvPr>
            <p:custDataLst>
              <p:tags r:id="rId81"/>
            </p:custDataLst>
          </p:nvPr>
        </p:nvSpPr>
        <p:spPr>
          <a:xfrm rot="13694776">
            <a:off x="-709586" y="132078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2" name="PA-4-Point Star 471"/>
          <p:cNvSpPr/>
          <p:nvPr>
            <p:custDataLst>
              <p:tags r:id="rId82"/>
            </p:custDataLst>
          </p:nvPr>
        </p:nvSpPr>
        <p:spPr>
          <a:xfrm rot="13694776">
            <a:off x="-1058241" y="11497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3" name="PA-4-Point Star 472"/>
          <p:cNvSpPr/>
          <p:nvPr>
            <p:custDataLst>
              <p:tags r:id="rId83"/>
            </p:custDataLst>
          </p:nvPr>
        </p:nvSpPr>
        <p:spPr>
          <a:xfrm rot="13694776">
            <a:off x="-578017" y="137341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4" name="PA-4-Point Star 473"/>
          <p:cNvSpPr/>
          <p:nvPr>
            <p:custDataLst>
              <p:tags r:id="rId84"/>
            </p:custDataLst>
          </p:nvPr>
        </p:nvSpPr>
        <p:spPr>
          <a:xfrm>
            <a:off x="-347675" y="201672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1" name="PA-4-Point Star 480"/>
          <p:cNvSpPr/>
          <p:nvPr>
            <p:custDataLst>
              <p:tags r:id="rId85"/>
            </p:custDataLst>
          </p:nvPr>
        </p:nvSpPr>
        <p:spPr>
          <a:xfrm>
            <a:off x="4002426" y="-49141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2" name="PA-4-Point Star 481"/>
          <p:cNvSpPr/>
          <p:nvPr>
            <p:custDataLst>
              <p:tags r:id="rId86"/>
            </p:custDataLst>
          </p:nvPr>
        </p:nvSpPr>
        <p:spPr>
          <a:xfrm>
            <a:off x="3041977" y="-3269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3" name="PA-4-Point Star 482"/>
          <p:cNvSpPr/>
          <p:nvPr>
            <p:custDataLst>
              <p:tags r:id="rId87"/>
            </p:custDataLst>
          </p:nvPr>
        </p:nvSpPr>
        <p:spPr>
          <a:xfrm rot="13694776">
            <a:off x="4509357" y="2374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2" name="PA-4-Point Star 501"/>
          <p:cNvSpPr/>
          <p:nvPr>
            <p:custDataLst>
              <p:tags r:id="rId88"/>
            </p:custDataLst>
          </p:nvPr>
        </p:nvSpPr>
        <p:spPr>
          <a:xfrm rot="13694776">
            <a:off x="-999821" y="466694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3" name="PA-4-Point Star 502"/>
          <p:cNvSpPr/>
          <p:nvPr>
            <p:custDataLst>
              <p:tags r:id="rId89"/>
            </p:custDataLst>
          </p:nvPr>
        </p:nvSpPr>
        <p:spPr>
          <a:xfrm rot="13694776">
            <a:off x="4502780" y="25977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4" name="PA-4-Point Star 503"/>
          <p:cNvSpPr/>
          <p:nvPr>
            <p:custDataLst>
              <p:tags r:id="rId90"/>
            </p:custDataLst>
          </p:nvPr>
        </p:nvSpPr>
        <p:spPr>
          <a:xfrm>
            <a:off x="223272" y="-59169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5" name="PA-4-Point Star 504"/>
          <p:cNvSpPr/>
          <p:nvPr>
            <p:custDataLst>
              <p:tags r:id="rId91"/>
            </p:custDataLst>
          </p:nvPr>
        </p:nvSpPr>
        <p:spPr>
          <a:xfrm>
            <a:off x="-1249704" y="569838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PA-4-Point Star 528"/>
          <p:cNvSpPr/>
          <p:nvPr>
            <p:custDataLst>
              <p:tags r:id="rId92"/>
            </p:custDataLst>
          </p:nvPr>
        </p:nvSpPr>
        <p:spPr>
          <a:xfrm rot="13694776">
            <a:off x="4476465" y="243990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1" name="PA-4-Point Star 530"/>
          <p:cNvSpPr/>
          <p:nvPr>
            <p:custDataLst>
              <p:tags r:id="rId93"/>
            </p:custDataLst>
          </p:nvPr>
        </p:nvSpPr>
        <p:spPr>
          <a:xfrm>
            <a:off x="3153811" y="-4190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2" name="PA-4-Point Star 531"/>
          <p:cNvSpPr/>
          <p:nvPr>
            <p:custDataLst>
              <p:tags r:id="rId94"/>
            </p:custDataLst>
          </p:nvPr>
        </p:nvSpPr>
        <p:spPr>
          <a:xfrm>
            <a:off x="3634035" y="-1953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3" name="PA-4-Point Star 532"/>
          <p:cNvSpPr/>
          <p:nvPr>
            <p:custDataLst>
              <p:tags r:id="rId95"/>
            </p:custDataLst>
          </p:nvPr>
        </p:nvSpPr>
        <p:spPr>
          <a:xfrm rot="13694776">
            <a:off x="-966930" y="43511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4" name="PA-4-Point Star 533"/>
          <p:cNvSpPr/>
          <p:nvPr>
            <p:custDataLst>
              <p:tags r:id="rId96"/>
            </p:custDataLst>
          </p:nvPr>
        </p:nvSpPr>
        <p:spPr>
          <a:xfrm rot="13694776">
            <a:off x="-808262" y="110370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5" name="PA-4-Point Star 534"/>
          <p:cNvSpPr/>
          <p:nvPr>
            <p:custDataLst>
              <p:tags r:id="rId97"/>
            </p:custDataLst>
          </p:nvPr>
        </p:nvSpPr>
        <p:spPr>
          <a:xfrm>
            <a:off x="-651069" y="56062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9" name="PA-4-Point Star 538"/>
          <p:cNvSpPr/>
          <p:nvPr>
            <p:custDataLst>
              <p:tags r:id="rId98"/>
            </p:custDataLst>
          </p:nvPr>
        </p:nvSpPr>
        <p:spPr>
          <a:xfrm>
            <a:off x="328526" y="-6969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2" name="PA-4-Point Star 541"/>
          <p:cNvSpPr/>
          <p:nvPr>
            <p:custDataLst>
              <p:tags r:id="rId99"/>
            </p:custDataLst>
          </p:nvPr>
        </p:nvSpPr>
        <p:spPr>
          <a:xfrm>
            <a:off x="2285459" y="5459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3" name="PA-4-Point Star 542"/>
          <p:cNvSpPr/>
          <p:nvPr>
            <p:custDataLst>
              <p:tags r:id="rId100"/>
            </p:custDataLst>
          </p:nvPr>
        </p:nvSpPr>
        <p:spPr>
          <a:xfrm rot="13694776">
            <a:off x="-1196389" y="11892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5" name="PA-4-Point Star 544"/>
          <p:cNvSpPr/>
          <p:nvPr>
            <p:custDataLst>
              <p:tags r:id="rId101"/>
            </p:custDataLst>
          </p:nvPr>
        </p:nvSpPr>
        <p:spPr>
          <a:xfrm>
            <a:off x="3120917" y="-2874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0" name="PA-4-Point Star 559"/>
          <p:cNvSpPr/>
          <p:nvPr>
            <p:custDataLst>
              <p:tags r:id="rId102"/>
            </p:custDataLst>
          </p:nvPr>
        </p:nvSpPr>
        <p:spPr>
          <a:xfrm>
            <a:off x="3361858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1" name="PA-4-Point Star 560"/>
          <p:cNvSpPr/>
          <p:nvPr>
            <p:custDataLst>
              <p:tags r:id="rId103"/>
            </p:custDataLst>
          </p:nvPr>
        </p:nvSpPr>
        <p:spPr>
          <a:xfrm>
            <a:off x="2479263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2" name="PA-4-Point Star 561"/>
          <p:cNvSpPr/>
          <p:nvPr>
            <p:custDataLst>
              <p:tags r:id="rId104"/>
            </p:custDataLst>
          </p:nvPr>
        </p:nvSpPr>
        <p:spPr>
          <a:xfrm>
            <a:off x="-694732" y="185261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8" name="PA-4-Point Star 567"/>
          <p:cNvSpPr/>
          <p:nvPr>
            <p:custDataLst>
              <p:tags r:id="rId105"/>
            </p:custDataLst>
          </p:nvPr>
        </p:nvSpPr>
        <p:spPr>
          <a:xfrm>
            <a:off x="-993911" y="177903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0" name="PA-4-Point Star 569"/>
          <p:cNvSpPr/>
          <p:nvPr>
            <p:custDataLst>
              <p:tags r:id="rId106"/>
            </p:custDataLst>
          </p:nvPr>
        </p:nvSpPr>
        <p:spPr>
          <a:xfrm>
            <a:off x="-811031" y="2152744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1" name="PA-4-Point Star 570"/>
          <p:cNvSpPr/>
          <p:nvPr>
            <p:custDataLst>
              <p:tags r:id="rId107"/>
            </p:custDataLst>
          </p:nvPr>
        </p:nvSpPr>
        <p:spPr>
          <a:xfrm>
            <a:off x="-842836" y="278089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2" name="PA-4-Point Star 571"/>
          <p:cNvSpPr/>
          <p:nvPr>
            <p:custDataLst>
              <p:tags r:id="rId108"/>
            </p:custDataLst>
          </p:nvPr>
        </p:nvSpPr>
        <p:spPr>
          <a:xfrm>
            <a:off x="-1411295" y="7320855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3" name="PA-4-Point Star 572"/>
          <p:cNvSpPr/>
          <p:nvPr>
            <p:custDataLst>
              <p:tags r:id="rId109"/>
            </p:custDataLst>
          </p:nvPr>
        </p:nvSpPr>
        <p:spPr>
          <a:xfrm>
            <a:off x="4225824" y="740226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7" name="PA-4-Point Star 586"/>
          <p:cNvSpPr/>
          <p:nvPr>
            <p:custDataLst>
              <p:tags r:id="rId110"/>
            </p:custDataLst>
          </p:nvPr>
        </p:nvSpPr>
        <p:spPr>
          <a:xfrm rot="8294776">
            <a:off x="-859688" y="4374360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0" name="PA-4-Point Star 589"/>
          <p:cNvSpPr/>
          <p:nvPr>
            <p:custDataLst>
              <p:tags r:id="rId111"/>
            </p:custDataLst>
          </p:nvPr>
        </p:nvSpPr>
        <p:spPr>
          <a:xfrm rot="8294776">
            <a:off x="12236491" y="8201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1" name="PA-4-Point Star 590"/>
          <p:cNvSpPr/>
          <p:nvPr>
            <p:custDataLst>
              <p:tags r:id="rId112"/>
            </p:custDataLst>
          </p:nvPr>
        </p:nvSpPr>
        <p:spPr>
          <a:xfrm rot="16200000">
            <a:off x="12604980" y="172016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2" name="PA-4-Point Star 591"/>
          <p:cNvSpPr/>
          <p:nvPr>
            <p:custDataLst>
              <p:tags r:id="rId113"/>
            </p:custDataLst>
          </p:nvPr>
        </p:nvSpPr>
        <p:spPr>
          <a:xfrm rot="16200000">
            <a:off x="3004408" y="704445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6" name="PA-4-Point Star 595"/>
          <p:cNvSpPr/>
          <p:nvPr>
            <p:custDataLst>
              <p:tags r:id="rId114"/>
            </p:custDataLst>
          </p:nvPr>
        </p:nvSpPr>
        <p:spPr>
          <a:xfrm rot="8294776">
            <a:off x="12236490" y="2495122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7" name="PA-4-Point Star 596"/>
          <p:cNvSpPr/>
          <p:nvPr>
            <p:custDataLst>
              <p:tags r:id="rId115"/>
            </p:custDataLst>
          </p:nvPr>
        </p:nvSpPr>
        <p:spPr>
          <a:xfrm rot="16200000">
            <a:off x="7117397" y="-6436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8" name="PA-4-Point Star 597"/>
          <p:cNvSpPr/>
          <p:nvPr>
            <p:custDataLst>
              <p:tags r:id="rId116"/>
            </p:custDataLst>
          </p:nvPr>
        </p:nvSpPr>
        <p:spPr>
          <a:xfrm rot="16200000">
            <a:off x="5058009" y="-715188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9" name="PA-4-Point Star 598"/>
          <p:cNvSpPr/>
          <p:nvPr>
            <p:custDataLst>
              <p:tags r:id="rId117"/>
            </p:custDataLst>
          </p:nvPr>
        </p:nvSpPr>
        <p:spPr>
          <a:xfrm rot="16200000">
            <a:off x="3602920" y="-659529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0857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5--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第十三课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en-US" altLang="zh-CN" sz="28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9966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5  Lesson 13</a:t>
            </a:r>
            <a:endParaRPr lang="en-US" altLang="zh-CN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201913" y="2573655"/>
            <a:ext cx="9659087" cy="2916646"/>
            <a:chOff x="1893" y="4058"/>
            <a:chExt cx="15211" cy="4593"/>
          </a:xfrm>
        </p:grpSpPr>
        <p:grpSp>
          <p:nvGrpSpPr>
            <p:cNvPr id="14" name="组合 13"/>
            <p:cNvGrpSpPr/>
            <p:nvPr/>
          </p:nvGrpSpPr>
          <p:grpSpPr>
            <a:xfrm>
              <a:off x="1893" y="4058"/>
              <a:ext cx="15211" cy="4593"/>
              <a:chOff x="-96" y="3669"/>
              <a:chExt cx="18916" cy="5713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-96" y="3669"/>
                <a:ext cx="18744" cy="5713"/>
              </a:xfrm>
              <a:prstGeom prst="roundRect">
                <a:avLst/>
              </a:prstGeom>
              <a:solidFill>
                <a:schemeClr val="bg1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-96" y="4499"/>
                <a:ext cx="18916" cy="3652"/>
                <a:chOff x="3051" y="4499"/>
                <a:chExt cx="18916" cy="3652"/>
              </a:xfrm>
            </p:grpSpPr>
            <p:grpSp>
              <p:nvGrpSpPr>
                <p:cNvPr id="3" name="组合 2"/>
                <p:cNvGrpSpPr/>
                <p:nvPr/>
              </p:nvGrpSpPr>
              <p:grpSpPr>
                <a:xfrm>
                  <a:off x="4055" y="6525"/>
                  <a:ext cx="17912" cy="1626"/>
                  <a:chOff x="6189" y="6525"/>
                  <a:chExt cx="17912" cy="1626"/>
                </a:xfrm>
              </p:grpSpPr>
              <p:sp>
                <p:nvSpPr>
                  <p:cNvPr id="15" name="矩形 14"/>
                  <p:cNvSpPr/>
                  <p:nvPr/>
                </p:nvSpPr>
                <p:spPr>
                  <a:xfrm>
                    <a:off x="6189" y="6525"/>
                    <a:ext cx="3417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l"/>
                    <a:r>
                      <a:rPr lang="en-US" altLang="zh-CN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Lesson 13</a:t>
                    </a:r>
                    <a:endParaRPr lang="en-US" altLang="zh-CN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  <p:sp>
                <p:nvSpPr>
                  <p:cNvPr id="18" name="矩形 17"/>
                  <p:cNvSpPr/>
                  <p:nvPr/>
                </p:nvSpPr>
                <p:spPr>
                  <a:xfrm>
                    <a:off x="9294" y="6525"/>
                    <a:ext cx="14807" cy="1626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sym typeface="Helvetica Light"/>
                      </a:rPr>
                      <a:t>Cutting Off the “Bottom of the Basket” in Life</a:t>
                    </a:r>
                    <a:endParaRPr lang="en-US" sz="2400" baseline="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  <a:cs typeface="+mn-cs"/>
                      <a:sym typeface="Helvetica Light"/>
                    </a:endParaRPr>
                  </a:p>
                  <a:p>
                    <a:endParaRPr lang="en-US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</p:grpSp>
            <p:sp>
              <p:nvSpPr>
                <p:cNvPr id="6" name="文本框 7"/>
                <p:cNvSpPr txBox="1"/>
                <p:nvPr/>
              </p:nvSpPr>
              <p:spPr>
                <a:xfrm>
                  <a:off x="3051" y="4499"/>
                  <a:ext cx="18916" cy="244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fontAlgn="auto">
                    <a:lnSpc>
                      <a:spcPts val="902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6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第</a:t>
                  </a:r>
                  <a:r>
                    <a:rPr kumimoji="0" lang="en-US" altLang="zh-CN" sz="6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13</a:t>
                  </a:r>
                  <a:r>
                    <a:rPr kumimoji="0" lang="zh-CN" altLang="en-US" sz="6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课 </a:t>
                  </a:r>
                  <a:r>
                    <a:rPr lang="en-US" altLang="zh-CN" sz="6000" b="1" noProof="0" dirty="0">
                      <a:ln>
                        <a:noFill/>
                      </a:ln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  <a:sym typeface="Helvetica" pitchFamily="34" charset="0"/>
                    </a:rPr>
                    <a:t>锯掉生活的“筐底</a:t>
                  </a:r>
                  <a:r>
                    <a:rPr lang="en-US" altLang="zh-CN" sz="6000">
                      <a:solidFill>
                        <a:srgbClr val="212122"/>
                      </a:solidFill>
                      <a:latin typeface="Helvetica" pitchFamily="34" charset="0"/>
                      <a:cs typeface="Helvetica" pitchFamily="34" charset="0"/>
                      <a:sym typeface="Helvetica" pitchFamily="34" charset="0"/>
                    </a:rPr>
                    <a:t>”</a:t>
                  </a:r>
                  <a:endParaRPr kumimoji="0" lang="en-US" altLang="zh-CN" sz="6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212122"/>
                    </a:solidFill>
                    <a:effectLst/>
                    <a:uLnTx/>
                    <a:uFillTx/>
                    <a:latin typeface="Helvetica" pitchFamily="34" charset="0"/>
                    <a:ea typeface="华文楷体" panose="02010600040101010101" charset="-122"/>
                    <a:cs typeface="Helvetica" pitchFamily="34" charset="0"/>
                    <a:sym typeface="Helvetica" pitchFamily="34" charset="0"/>
                  </a:endParaRPr>
                </a:p>
              </p:txBody>
            </p:sp>
          </p:grpSp>
        </p:grpSp>
        <p:sp>
          <p:nvSpPr>
            <p:cNvPr id="7" name="矩形 6"/>
            <p:cNvSpPr/>
            <p:nvPr/>
          </p:nvSpPr>
          <p:spPr>
            <a:xfrm>
              <a:off x="2071" y="7368"/>
              <a:ext cx="14751" cy="11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000" b="1" noProof="0" dirty="0">
                  <a:ln>
                    <a:noFill/>
                  </a:ln>
                  <a:solidFill>
                    <a:srgbClr val="9F313C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Part 2</a:t>
              </a:r>
              <a:endParaRPr lang="en-US" sz="40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pic>
        <p:nvPicPr>
          <p:cNvPr id="4" name="图片 3" descr="1"/>
          <p:cNvPicPr>
            <a:picLocks noChangeAspect="1"/>
          </p:cNvPicPr>
          <p:nvPr/>
        </p:nvPicPr>
        <p:blipFill>
          <a:blip r:embed="rId118"/>
          <a:stretch>
            <a:fillRect/>
          </a:stretch>
        </p:blipFill>
        <p:spPr>
          <a:xfrm>
            <a:off x="10681970" y="5398770"/>
            <a:ext cx="1459230" cy="145923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7285990" y="5885815"/>
            <a:ext cx="309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zh-CN" altLang="en-US" sz="6000" b="1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700"/>
    </mc:Choice>
    <mc:Fallback>
      <p:transition spd="slow" advTm="509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repeatCount="indefinite" fill="hold" grpId="0" nodeType="withEffect">
                                  <p:stCondLst>
                                    <p:cond delay="507"/>
                                  </p:stCondLst>
                                  <p:childTnLst>
                                    <p:set>
                                      <p:cBhvr>
                                        <p:cTn id="20" dur="6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6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5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6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6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6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68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repeatCount="indefinite" fill="hold" grpId="0" nodeType="withEffect">
                                  <p:stCondLst>
                                    <p:cond delay="244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153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repeatCount="indefinite" fill="hold" grpId="0" nodeType="withEffect">
                                  <p:stCondLst>
                                    <p:cond delay="1334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6175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repeatCount="indefinite" fill="hold" grpId="0" nodeType="withEffect">
                                  <p:stCondLst>
                                    <p:cond delay="1892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142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528" repeatCount="indefinite" fill="hold" grpId="0" nodeType="withEffect">
                                  <p:stCondLst>
                                    <p:cond delay="907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232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528" repeatCount="indefinite" fill="hold" grpId="0" nodeType="withEffect">
                                  <p:stCondLst>
                                    <p:cond delay="317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737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528" repeatCount="indefinite" fill="hold" grpId="0" nodeType="withEffect">
                                  <p:stCondLst>
                                    <p:cond delay="1699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6663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528" repeatCount="indefinite" fill="hold" grpId="0" nodeType="withEffect">
                                  <p:stCondLst>
                                    <p:cond delay="1993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24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53" presetClass="entr" presetSubtype="528" repeatCount="indefinite" fill="hold" grpId="0" nodeType="withEffect">
                                  <p:stCondLst>
                                    <p:cond delay="1408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466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53" presetClass="entr" presetSubtype="528" repeatCount="indefinite" fill="hold" grpId="0" nodeType="withEffect">
                                  <p:stCondLst>
                                    <p:cond delay="1034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6672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53" presetClass="entr" presetSubtype="528" repeatCount="indefinite" fill="hold" grpId="0" nodeType="withEffect">
                                  <p:stCondLst>
                                    <p:cond delay="57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637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53" presetClass="entr" presetSubtype="528" repeatCount="indefinite" fill="hold" grpId="0" nodeType="withEffect">
                                  <p:stCondLst>
                                    <p:cond delay="1978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644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53" presetClass="entr" presetSubtype="528" repeatCount="indefinite" fill="hold" grpId="0" nodeType="withEffect">
                                  <p:stCondLst>
                                    <p:cond delay="136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6172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528" repeatCount="indefinite" fill="hold" grpId="0" nodeType="withEffect">
                                  <p:stCondLst>
                                    <p:cond delay="177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618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53" presetClass="entr" presetSubtype="528" repeatCount="indefinite" fill="hold" grpId="0" nodeType="withEffect">
                                  <p:stCondLst>
                                    <p:cond delay="1791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546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53" presetClass="entr" presetSubtype="528" repeatCount="indefinite" fill="hold" grpId="0" nodeType="withEffect">
                                  <p:stCondLst>
                                    <p:cond delay="731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6797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53" presetClass="entr" presetSubtype="528" repeatCount="indefinite" fill="hold" grpId="0" nodeType="withEffect">
                                  <p:stCondLst>
                                    <p:cond delay="185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034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53" presetClass="entr" presetSubtype="528" repeatCount="indefinite" fill="hold" grpId="0" nodeType="withEffect">
                                  <p:stCondLst>
                                    <p:cond delay="56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6907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53" presetClass="entr" presetSubtype="528" repeatCount="indefinite" fill="hold" grpId="0" nodeType="withEffect">
                                  <p:stCondLst>
                                    <p:cond delay="595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6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53" presetClass="entr" presetSubtype="528" repeatCount="indefinite" fill="hold" grpId="0" nodeType="withEffect">
                                  <p:stCondLst>
                                    <p:cond delay="1481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366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53" presetClass="entr" presetSubtype="528" repeatCount="indefinite" fill="hold" grpId="0" nodeType="withEffect">
                                  <p:stCondLst>
                                    <p:cond delay="1091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755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53" presetClass="entr" presetSubtype="528" repeatCount="indefinite" fill="hold" grpId="0" nodeType="withEffect">
                                  <p:stCondLst>
                                    <p:cond delay="334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746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4" presetID="53" presetClass="entr" presetSubtype="528" repeatCount="indefinite" fill="hold" grpId="0" nodeType="withEffect">
                                  <p:stCondLst>
                                    <p:cond delay="1852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254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53" presetClass="entr" presetSubtype="528" repeatCount="indefinite" fill="hold" grpId="0" nodeType="withEffect">
                                  <p:stCondLst>
                                    <p:cond delay="657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6642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889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53" presetClass="entr" presetSubtype="528" repeatCount="indefinite" fill="hold" grpId="0" nodeType="withEffect">
                                  <p:stCondLst>
                                    <p:cond delay="854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408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2" presetID="53" presetClass="entr" presetSubtype="528" repeatCount="indefinite" fill="hold" grpId="0" nodeType="withEffect">
                                  <p:stCondLst>
                                    <p:cond delay="793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173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3" dur="6982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53" presetClass="entr" presetSubtype="528" repeatCount="indefinite" fill="hold" grpId="0" nodeType="withEffect">
                                  <p:stCondLst>
                                    <p:cond delay="232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0" dur="6854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1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3" presetID="53" presetClass="entr" presetSubtype="528" repeatCount="indefinite" fill="hold" grpId="0" nodeType="withEffect">
                                  <p:stCondLst>
                                    <p:cond delay="1449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704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53" presetClass="entr" presetSubtype="528" repeatCount="indefinite" fill="hold" grpId="0" nodeType="withEffect">
                                  <p:stCondLst>
                                    <p:cond delay="1214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6173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53" presetClass="entr" presetSubtype="528" repeatCount="indefinite" fill="hold" grpId="0" nodeType="withEffect">
                                  <p:stCondLst>
                                    <p:cond delay="1303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6273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2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4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6866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9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1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3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5" dur="5969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8" presetID="53" presetClass="entr" presetSubtype="528" repeatCount="indefinite" fill="hold" grpId="0" nodeType="withEffect">
                                  <p:stCondLst>
                                    <p:cond delay="127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7002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53" presetClass="entr" presetSubtype="528" repeatCount="indefinite" fill="hold" grpId="0" nodeType="withEffect">
                                  <p:stCondLst>
                                    <p:cond delay="1739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7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737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2" presetID="53" presetClass="entr" presetSubtype="528" repeatCount="indefinite" fill="hold" grpId="0" nodeType="withEffect">
                                  <p:stCondLst>
                                    <p:cond delay="1018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5261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53" presetClass="entr" presetSubtype="528" repeatCount="indefinite" fill="hold" grpId="0" nodeType="withEffect">
                                  <p:stCondLst>
                                    <p:cond delay="63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6177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4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53" presetClass="entr" presetSubtype="528" repeatCount="indefinite" fill="hold" grpId="0" nodeType="withEffect">
                                  <p:stCondLst>
                                    <p:cond delay="149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8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255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5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7" dur="5534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53" presetClass="entr" presetSubtype="528" repeatCount="indefinite" fill="hold" grpId="0" nodeType="withEffect">
                                  <p:stCondLst>
                                    <p:cond delay="377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6932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5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7" presetID="53" presetClass="entr" presetSubtype="528" repeatCount="indefinite" fill="hold" grpId="0" nodeType="withEffect">
                                  <p:stCondLst>
                                    <p:cond delay="1461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7218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4" presetID="53" presetClass="entr" presetSubtype="528" repeatCount="indefinite" fill="hold" grpId="0" nodeType="withEffect">
                                  <p:stCondLst>
                                    <p:cond delay="1078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8" dur="6826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9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53" presetClass="entr" presetSubtype="528" repeatCount="indefinite" fill="hold" grpId="0" nodeType="withEffect">
                                  <p:stCondLst>
                                    <p:cond delay="1447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5322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6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8" presetID="53" presetClass="entr" presetSubtype="528" repeatCount="indefinite" fill="hold" grpId="0" nodeType="withEffect">
                                  <p:stCondLst>
                                    <p:cond delay="1654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6922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3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5" presetID="53" presetClass="entr" presetSubtype="528" repeatCount="indefinite" fill="hold" grpId="0" nodeType="withEffect">
                                  <p:stCondLst>
                                    <p:cond delay="487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7039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0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2" presetID="53" presetClass="entr" presetSubtype="528" repeatCount="indefinite" fill="hold" grpId="0" nodeType="withEffect">
                                  <p:stCondLst>
                                    <p:cond delay="1043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6" dur="6539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7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9" presetID="53" presetClass="entr" presetSubtype="528" repeatCount="indefinite" fill="hold" grpId="0" nodeType="withEffect">
                                  <p:stCondLst>
                                    <p:cond delay="502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1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3" dur="5392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6" presetID="53" presetClass="entr" presetSubtype="528" repeatCount="indefinite" fill="hold" grpId="0" nodeType="withEffect">
                                  <p:stCondLst>
                                    <p:cond delay="82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8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0" dur="5326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1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53" presetClass="entr" presetSubtype="528" repeatCount="indefinite" fill="hold" grpId="0" nodeType="withEffect">
                                  <p:stCondLst>
                                    <p:cond delay="1436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5561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8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0" presetID="53" presetClass="entr" presetSubtype="528" repeatCount="indefinite" fill="hold" grpId="0" nodeType="withEffect">
                                  <p:stCondLst>
                                    <p:cond delay="1228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6911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7" presetID="53" presetClass="entr" presetSubtype="528" repeatCount="indefinite" fill="hold" grpId="0" nodeType="withEffect">
                                  <p:stCondLst>
                                    <p:cond delay="904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9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1" dur="5869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2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4" presetID="53" presetClass="entr" presetSubtype="528" repeatCount="indefinite" fill="hold" grpId="0" nodeType="withEffect">
                                  <p:stCondLst>
                                    <p:cond delay="603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6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8" dur="6813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9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1" presetID="53" presetClass="entr" presetSubtype="528" repeatCount="indefinite" fill="hold" grpId="0" nodeType="withEffect">
                                  <p:stCondLst>
                                    <p:cond delay="857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5399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8" presetID="53" presetClass="entr" presetSubtype="528" repeatCount="indefinite" fill="hold" grpId="0" nodeType="withEffect">
                                  <p:stCondLst>
                                    <p:cond delay="1332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2" dur="698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3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53" presetClass="entr" presetSubtype="528" repeatCount="indefinite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96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0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2" presetID="53" presetClass="entr" presetSubtype="528" repeatCount="indefinite" fill="hold" grpId="0" nodeType="withEffect">
                                  <p:stCondLst>
                                    <p:cond delay="464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4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6406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9" presetID="53" presetClass="entr" presetSubtype="528" repeatCount="indefinite" fill="hold" grpId="0" nodeType="withEffect">
                                  <p:stCondLst>
                                    <p:cond delay="1093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1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3" dur="6713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4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6" presetID="53" presetClass="entr" presetSubtype="528" repeatCount="indefinite" fill="hold" grpId="0" nodeType="withEffect">
                                  <p:stCondLst>
                                    <p:cond delay="1754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0" dur="627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1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3" presetID="53" presetClass="entr" presetSubtype="528" repeatCount="indefinite" fill="hold" grpId="0" nodeType="withEffect">
                                  <p:stCondLst>
                                    <p:cond delay="331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608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0" presetID="53" presetClass="entr" presetSubtype="528" repeatCount="indefinite" fill="hold" grpId="0" nodeType="withEffect">
                                  <p:stCondLst>
                                    <p:cond delay="52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4" dur="6712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5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53" presetClass="entr" presetSubtype="528" repeatCount="indefinite" fill="hold" grpId="0" nodeType="withEffect">
                                  <p:stCondLst>
                                    <p:cond delay="35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5135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2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4" presetID="53" presetClass="entr" presetSubtype="528" repeatCount="indefinite" fill="hold" grpId="0" nodeType="withEffect">
                                  <p:stCondLst>
                                    <p:cond delay="181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463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9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1" presetID="53" presetClass="entr" presetSubtype="528" repeatCount="indefinite" fill="hold" grpId="0" nodeType="withEffect">
                                  <p:stCondLst>
                                    <p:cond delay="207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3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5" dur="5327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6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7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8" presetID="53" presetClass="entr" presetSubtype="528" repeatCount="indefinite" fill="hold" grpId="0" nodeType="withEffect">
                                  <p:stCondLst>
                                    <p:cond delay="852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2" dur="5099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3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5" presetID="53" presetClass="entr" presetSubtype="528" repeatCount="indefinite" fill="hold" grpId="0" nodeType="withEffect">
                                  <p:stCondLst>
                                    <p:cond delay="1482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7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7073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2" presetID="53" presetClass="entr" presetSubtype="528" repeatCount="indefinite" fill="hold" grpId="0" nodeType="withEffect">
                                  <p:stCondLst>
                                    <p:cond delay="176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7201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7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53" presetClass="entr" presetSubtype="528" repeatCount="indefinite" fill="hold" grpId="0" nodeType="withEffect">
                                  <p:stCondLst>
                                    <p:cond delay="157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3" dur="7468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4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6" presetID="53" presetClass="entr" presetSubtype="528" repeatCount="indefinite" fill="hold" grpId="0" nodeType="withEffect">
                                  <p:stCondLst>
                                    <p:cond delay="234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8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7485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1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3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5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7" dur="6432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8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0" presetID="53" presetClass="entr" presetSubtype="528" repeatCount="indefinite" fill="hold" grpId="0" nodeType="withEffect">
                                  <p:stCondLst>
                                    <p:cond delay="736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4" dur="5423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5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7" presetID="53" presetClass="entr" presetSubtype="528" repeatCount="indefinite" fill="hold" grpId="0" nodeType="withEffect">
                                  <p:stCondLst>
                                    <p:cond delay="482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9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5102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4" presetID="53" presetClass="entr" presetSubtype="528" repeatCount="indefinite" fill="hold" grpId="0" nodeType="withEffect">
                                  <p:stCondLst>
                                    <p:cond delay="399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6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7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8" dur="5819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9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53" presetClass="entr" presetSubtype="528" repeatCount="indefinite" fill="hold" grpId="0" nodeType="withEffect">
                                  <p:stCondLst>
                                    <p:cond delay="1338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5" dur="6554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6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8" presetID="53" presetClass="entr" presetSubtype="528" repeatCount="indefinite" fill="hold" grpId="0" nodeType="withEffect">
                                  <p:stCondLst>
                                    <p:cond delay="245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853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3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4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5" presetID="53" presetClass="entr" presetSubtype="528" repeatCount="indefinite" fill="hold" grpId="0" nodeType="withEffect">
                                  <p:stCondLst>
                                    <p:cond delay="1555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7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653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0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2" presetID="53" presetClass="entr" presetSubtype="528" repeatCount="indefinite" fill="hold" grpId="0" nodeType="withEffect">
                                  <p:stCondLst>
                                    <p:cond delay="1065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4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6" dur="7301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7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9" presetID="53" presetClass="entr" presetSubtype="528" repeatCount="indefinite" fill="hold" grpId="0" nodeType="withEffect">
                                  <p:stCondLst>
                                    <p:cond delay="1298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3" dur="7173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6" presetID="53" presetClass="entr" presetSubtype="528" repeatCount="indefinite" fill="hold" grpId="0" nodeType="withEffect">
                                  <p:stCondLst>
                                    <p:cond delay="1367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8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9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0" dur="6011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1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5785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8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9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0" presetID="53" presetClass="entr" presetSubtype="528" repeatCount="indefinite" fill="hold" grpId="0" nodeType="withEffect">
                                  <p:stCondLst>
                                    <p:cond delay="273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6234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5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7" presetID="53" presetClass="entr" presetSubtype="528" repeatCount="indefinite" fill="hold" grpId="0" nodeType="withEffect">
                                  <p:stCondLst>
                                    <p:cond delay="191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9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1" dur="7063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2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3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4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6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7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8" dur="5494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9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1" presetID="53" presetClass="entr" presetSubtype="528" repeatCount="indefinite" fill="hold" grpId="0" nodeType="withEffect">
                                  <p:stCondLst>
                                    <p:cond delay="1769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3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4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5" dur="7135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8" presetID="53" presetClass="entr" presetSubtype="528" repeatCount="indefinite" fill="hold" grpId="0" nodeType="withEffect">
                                  <p:stCondLst>
                                    <p:cond delay="552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7132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3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53" presetClass="entr" presetSubtype="528" repeatCount="indefinite" fill="hold" grpId="0" nodeType="withEffect">
                                  <p:stCondLst>
                                    <p:cond delay="1645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9" dur="5041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0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1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2" presetID="53" presetClass="entr" presetSubtype="528" repeatCount="indefinite" fill="hold" grpId="0" nodeType="withEffect">
                                  <p:stCondLst>
                                    <p:cond delay="1934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4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6965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7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8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9" presetID="53" presetClass="entr" presetSubtype="528" repeatCount="indefinite" fill="hold" grpId="0" nodeType="withEffect">
                                  <p:stCondLst>
                                    <p:cond delay="775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1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5313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4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5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6" presetID="53" presetClass="entr" presetSubtype="528" repeatCount="indefinite" fill="hold" grpId="0" nodeType="withEffect">
                                  <p:stCondLst>
                                    <p:cond delay="178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8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0" dur="563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1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3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5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6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7" dur="5437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8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0" presetID="53" presetClass="entr" presetSubtype="528" repeatCount="indefinite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2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3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4" dur="566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5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6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7" presetID="53" presetClass="entr" presetSubtype="528" repeatCount="indefinite" fill="hold" grpId="0" nodeType="withEffect">
                                  <p:stCondLst>
                                    <p:cond delay="1747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1" dur="6723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2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3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4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6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5888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9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1" presetID="53" presetClass="entr" presetSubtype="528" repeatCount="indefinite" fill="hold" grpId="0" nodeType="withEffect">
                                  <p:stCondLst>
                                    <p:cond delay="809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3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4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5" dur="5356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6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8" presetID="53" presetClass="entr" presetSubtype="528" repeatCount="indefinite" fill="hold" grpId="0" nodeType="withEffect">
                                  <p:stCondLst>
                                    <p:cond delay="351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0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1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2" dur="7274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3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5" presetID="53" presetClass="entr" presetSubtype="528" repeatCount="indefinite" fill="hold" grpId="0" nodeType="withEffect">
                                  <p:stCondLst>
                                    <p:cond delay="1594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7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5069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0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2" presetID="53" presetClass="entr" presetSubtype="528" repeatCount="indefinite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4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5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6" dur="5443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7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8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9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7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1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2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3" dur="6959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4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5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6" presetID="53" presetClass="entr" presetSubtype="528" repeatCount="indefinite" fill="hold" grpId="0" nodeType="withEffect">
                                  <p:stCondLst>
                                    <p:cond delay="1388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8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9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0" dur="5861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1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2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3" presetID="53" presetClass="entr" presetSubtype="528" repeatCount="indefinite" fill="hold" grpId="0" nodeType="withEffect">
                                  <p:stCondLst>
                                    <p:cond delay="278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5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6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7" dur="5961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8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9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0" presetID="53" presetClass="entr" presetSubtype="528" repeatCount="indefinite" fill="hold" grpId="0" nodeType="withEffect">
                                  <p:stCondLst>
                                    <p:cond delay="954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2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3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4" dur="5261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5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6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7" presetID="53" presetClass="entr" presetSubtype="528" repeatCount="indefinite" fill="hold" grpId="0" nodeType="withEffect">
                                  <p:stCondLst>
                                    <p:cond delay="494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9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0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1" dur="6404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2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3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4" presetID="53" presetClass="entr" presetSubtype="528" repeatCount="indefinite" fill="hold" grpId="0" nodeType="withEffect">
                                  <p:stCondLst>
                                    <p:cond delay="1901"/>
                                  </p:stCondLst>
                                  <p:childTnLs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6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7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8" dur="6419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9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0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1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7266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6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7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8" presetID="53" presetClass="entr" presetSubtype="528" repeatCount="indefinite" fill="hold" grpId="0" nodeType="withEffect">
                                  <p:stCondLst>
                                    <p:cond delay="961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0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1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2" dur="6578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3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5" presetID="53" presetClass="entr" presetSubtype="528" repeatCount="indefinite" fill="hold" grpId="0" nodeType="withEffect">
                                  <p:stCondLst>
                                    <p:cond delay="64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7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8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9" dur="5112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0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1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2" presetID="53" presetClass="entr" presetSubtype="528" repeatCount="indefinite" fill="hold" grpId="0" nodeType="withEffect">
                                  <p:stCondLst>
                                    <p:cond delay="1664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4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5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6" dur="5239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7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8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9" presetID="53" presetClass="entr" presetSubtype="528" repeatCount="indefinite" fill="hold" grpId="0" nodeType="withEffect">
                                  <p:stCondLst>
                                    <p:cond delay="385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1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2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3" dur="5535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4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5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6" presetID="53" presetClass="entr" presetSubtype="528" repeatCount="indefinite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5003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1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2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3" presetID="53" presetClass="entr" presetSubtype="528" repeatCount="indefinite" fill="hold" grpId="0" nodeType="withEffect">
                                  <p:stCondLst>
                                    <p:cond delay="1048"/>
                                  </p:stCondLst>
                                  <p:childTnLst>
                                    <p:set>
                                      <p:cBhvr>
                                        <p:cTn id="8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5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6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7" dur="5033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8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0" presetID="53" presetClass="entr" presetSubtype="528" repeatCount="indefinite" fill="hold" grpId="0" nodeType="withEffect">
                                  <p:stCondLst>
                                    <p:cond delay="1359"/>
                                  </p:stCondLst>
                                  <p:childTnLs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2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3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4" dur="6787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5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6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7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1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25 0.0564815 L -0.000833333 -0.258611 " pathEditMode="relative" rAng="0" ptsTypes="">
                                      <p:cBhvr>
                                        <p:cTn id="82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6" grpId="0" bldLvl="0" animBg="1"/>
      <p:bldP spid="37" grpId="0" bldLvl="0" animBg="1"/>
      <p:bldP spid="78" grpId="0" bldLvl="0" animBg="1"/>
      <p:bldP spid="97" grpId="0" bldLvl="0" animBg="1"/>
      <p:bldP spid="98" grpId="0" bldLvl="0" animBg="1"/>
      <p:bldP spid="109" grpId="0" bldLvl="0" animBg="1"/>
      <p:bldP spid="134" grpId="0" bldLvl="0" animBg="1"/>
      <p:bldP spid="135" grpId="0" bldLvl="0" animBg="1"/>
      <p:bldP spid="136" grpId="0" bldLvl="0" animBg="1"/>
      <p:bldP spid="137" grpId="0" bldLvl="0" animBg="1"/>
      <p:bldP spid="139" grpId="0" bldLvl="0" animBg="1"/>
      <p:bldP spid="140" grpId="0" bldLvl="0" animBg="1"/>
      <p:bldP spid="141" grpId="0" bldLvl="0" animBg="1"/>
      <p:bldP spid="142" grpId="0" bldLvl="0" animBg="1"/>
      <p:bldP spid="154" grpId="0" bldLvl="0" animBg="1"/>
      <p:bldP spid="155" grpId="0" bldLvl="0" animBg="1"/>
      <p:bldP spid="156" grpId="0" bldLvl="0" animBg="1"/>
      <p:bldP spid="226" grpId="0" bldLvl="0" animBg="1"/>
      <p:bldP spid="237" grpId="0" bldLvl="0" animBg="1"/>
      <p:bldP spid="238" grpId="0" bldLvl="0" animBg="1"/>
      <p:bldP spid="239" grpId="0" bldLvl="0" animBg="1"/>
      <p:bldP spid="240" grpId="0" bldLvl="0" animBg="1"/>
      <p:bldP spid="242" grpId="0" bldLvl="0" animBg="1"/>
      <p:bldP spid="243" grpId="0" bldLvl="0" animBg="1"/>
      <p:bldP spid="244" grpId="0" bldLvl="0" animBg="1"/>
      <p:bldP spid="245" grpId="0" bldLvl="0" animBg="1"/>
      <p:bldP spid="246" grpId="0" bldLvl="0" animBg="1"/>
      <p:bldP spid="247" grpId="0" bldLvl="0" animBg="1"/>
      <p:bldP spid="248" grpId="0" bldLvl="0" animBg="1"/>
      <p:bldP spid="252" grpId="0" bldLvl="0" animBg="1"/>
      <p:bldP spid="257" grpId="0" bldLvl="0" animBg="1"/>
      <p:bldP spid="262" grpId="0" bldLvl="0" animBg="1"/>
      <p:bldP spid="265" grpId="0" bldLvl="0" animBg="1"/>
      <p:bldP spid="266" grpId="0" bldLvl="0" animBg="1"/>
      <p:bldP spid="267" grpId="0" bldLvl="0" animBg="1"/>
      <p:bldP spid="268" grpId="0" bldLvl="0" animBg="1"/>
      <p:bldP spid="269" grpId="0" bldLvl="0" animBg="1"/>
      <p:bldP spid="384" grpId="0" bldLvl="0" animBg="1"/>
      <p:bldP spid="388" grpId="0" bldLvl="0" animBg="1"/>
      <p:bldP spid="392" grpId="0" bldLvl="0" animBg="1"/>
      <p:bldP spid="397" grpId="0" bldLvl="0" animBg="1"/>
      <p:bldP spid="402" grpId="0" bldLvl="0" animBg="1"/>
      <p:bldP spid="403" grpId="0" bldLvl="0" animBg="1"/>
      <p:bldP spid="404" grpId="0" bldLvl="0" animBg="1"/>
      <p:bldP spid="405" grpId="0" bldLvl="0" animBg="1"/>
      <p:bldP spid="406" grpId="0" bldLvl="0" animBg="1"/>
      <p:bldP spid="408" grpId="0" bldLvl="0" animBg="1"/>
      <p:bldP spid="409" grpId="0" bldLvl="0" animBg="1"/>
      <p:bldP spid="412" grpId="0" bldLvl="0" animBg="1"/>
      <p:bldP spid="413" grpId="0" bldLvl="0" animBg="1"/>
      <p:bldP spid="415" grpId="0" bldLvl="0" animBg="1"/>
      <p:bldP spid="416" grpId="0" bldLvl="0" animBg="1"/>
      <p:bldP spid="417" grpId="0" bldLvl="0" animBg="1"/>
      <p:bldP spid="418" grpId="0" bldLvl="0" animBg="1"/>
      <p:bldP spid="423" grpId="0" bldLvl="0" animBg="1"/>
      <p:bldP spid="426" grpId="0" bldLvl="0" animBg="1"/>
      <p:bldP spid="427" grpId="0" bldLvl="0" animBg="1"/>
      <p:bldP spid="428" grpId="0" bldLvl="0" animBg="1"/>
      <p:bldP spid="429" grpId="0" bldLvl="0" animBg="1"/>
      <p:bldP spid="430" grpId="0" bldLvl="0" animBg="1"/>
      <p:bldP spid="431" grpId="0" bldLvl="0" animBg="1"/>
      <p:bldP spid="432" grpId="0" bldLvl="0" animBg="1"/>
      <p:bldP spid="433" grpId="0" bldLvl="0" animBg="1"/>
      <p:bldP spid="434" grpId="0" bldLvl="0" animBg="1"/>
      <p:bldP spid="435" grpId="0" bldLvl="0" animBg="1"/>
      <p:bldP spid="436" grpId="0" bldLvl="0" animBg="1"/>
      <p:bldP spid="437" grpId="0" bldLvl="0" animBg="1"/>
      <p:bldP spid="438" grpId="0" bldLvl="0" animBg="1"/>
      <p:bldP spid="439" grpId="0" bldLvl="0" animBg="1"/>
      <p:bldP spid="440" grpId="0" bldLvl="0" animBg="1"/>
      <p:bldP spid="441" grpId="0" bldLvl="0" animBg="1"/>
      <p:bldP spid="457" grpId="0" bldLvl="0" animBg="1"/>
      <p:bldP spid="463" grpId="0" bldLvl="0" animBg="1"/>
      <p:bldP spid="465" grpId="0" bldLvl="0" animBg="1"/>
      <p:bldP spid="466" grpId="0" bldLvl="0" animBg="1"/>
      <p:bldP spid="468" grpId="0" bldLvl="0" animBg="1"/>
      <p:bldP spid="469" grpId="0" bldLvl="0" animBg="1"/>
      <p:bldP spid="470" grpId="0" bldLvl="0" animBg="1"/>
      <p:bldP spid="472" grpId="0" bldLvl="0" animBg="1"/>
      <p:bldP spid="473" grpId="0" bldLvl="0" animBg="1"/>
      <p:bldP spid="474" grpId="0" bldLvl="0" animBg="1"/>
      <p:bldP spid="481" grpId="0" bldLvl="0" animBg="1"/>
      <p:bldP spid="482" grpId="0" bldLvl="0" animBg="1"/>
      <p:bldP spid="483" grpId="0" bldLvl="0" animBg="1"/>
      <p:bldP spid="502" grpId="0" bldLvl="0" animBg="1"/>
      <p:bldP spid="503" grpId="0" bldLvl="0" animBg="1"/>
      <p:bldP spid="504" grpId="0" bldLvl="0" animBg="1"/>
      <p:bldP spid="505" grpId="0" bldLvl="0" animBg="1"/>
      <p:bldP spid="529" grpId="0" bldLvl="0" animBg="1"/>
      <p:bldP spid="531" grpId="0" bldLvl="0" animBg="1"/>
      <p:bldP spid="532" grpId="0" bldLvl="0" animBg="1"/>
      <p:bldP spid="533" grpId="0" bldLvl="0" animBg="1"/>
      <p:bldP spid="534" grpId="0" bldLvl="0" animBg="1"/>
      <p:bldP spid="535" grpId="0" bldLvl="0" animBg="1"/>
      <p:bldP spid="539" grpId="0" bldLvl="0" animBg="1"/>
      <p:bldP spid="542" grpId="0" bldLvl="0" animBg="1"/>
      <p:bldP spid="543" grpId="0" bldLvl="0" animBg="1"/>
      <p:bldP spid="545" grpId="0" bldLvl="0" animBg="1"/>
      <p:bldP spid="560" grpId="0" bldLvl="0" animBg="1"/>
      <p:bldP spid="561" grpId="0" bldLvl="0" animBg="1"/>
      <p:bldP spid="562" grpId="0" bldLvl="0" animBg="1"/>
      <p:bldP spid="568" grpId="0" bldLvl="0" animBg="1"/>
      <p:bldP spid="570" grpId="0" bldLvl="0" animBg="1"/>
      <p:bldP spid="571" grpId="0" bldLvl="0" animBg="1"/>
      <p:bldP spid="572" grpId="0" bldLvl="0" animBg="1"/>
      <p:bldP spid="573" grpId="0" bldLvl="0" animBg="1"/>
      <p:bldP spid="587" grpId="0" bldLvl="0" animBg="1"/>
      <p:bldP spid="590" grpId="0" bldLvl="0" animBg="1"/>
      <p:bldP spid="591" grpId="0" bldLvl="0" animBg="1"/>
      <p:bldP spid="592" grpId="0" bldLvl="0" animBg="1"/>
      <p:bldP spid="596" grpId="0" bldLvl="0" animBg="1"/>
      <p:bldP spid="597" grpId="0" bldLvl="0" animBg="1"/>
      <p:bldP spid="598" grpId="0" bldLvl="0" animBg="1"/>
      <p:bldP spid="599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矩形 74"/>
          <p:cNvSpPr/>
          <p:nvPr/>
        </p:nvSpPr>
        <p:spPr>
          <a:xfrm>
            <a:off x="7544336" y="0"/>
            <a:ext cx="4647030" cy="6858000"/>
          </a:xfrm>
          <a:prstGeom prst="rect">
            <a:avLst/>
          </a:prstGeom>
          <a:gradFill flip="none" rotWithShape="1">
            <a:gsLst>
              <a:gs pos="0">
                <a:srgbClr val="E3C982"/>
              </a:gs>
              <a:gs pos="42100">
                <a:srgbClr val="B49256"/>
              </a:gs>
              <a:gs pos="100000">
                <a:srgbClr val="B29054"/>
              </a:gs>
            </a:gsLst>
            <a:lin ang="135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方正兰亭黑简体" panose="02000000000000000000" charset="-122"/>
              <a:ea typeface="方正兰亭黑简体" panose="02000000000000000000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905207" y="1"/>
            <a:ext cx="4647030" cy="6858024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421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135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Ext-Normal"/>
              <a:ea typeface="OPPOSans B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8243" y="605882"/>
            <a:ext cx="267652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教学内容和目标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cxnSp>
        <p:nvCxnSpPr>
          <p:cNvPr id="104" name="直接连接符 103"/>
          <p:cNvCxnSpPr/>
          <p:nvPr/>
        </p:nvCxnSpPr>
        <p:spPr>
          <a:xfrm>
            <a:off x="870585" y="3202305"/>
            <a:ext cx="668147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>
            <a:off x="870585" y="4983480"/>
            <a:ext cx="668147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>
            <a:off x="800949" y="6582160"/>
            <a:ext cx="10786758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/>
          <p:cNvCxnSpPr/>
          <p:nvPr/>
        </p:nvCxnSpPr>
        <p:spPr>
          <a:xfrm>
            <a:off x="3469391" y="1480994"/>
            <a:ext cx="811831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46125" y="1633855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主题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3395345" y="1673860"/>
            <a:ext cx="606933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运动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46125" y="215201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语言点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7712710" y="2235835"/>
            <a:ext cx="39547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）辨析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“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激烈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”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和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“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强烈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”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的异同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3167380" y="2235835"/>
            <a:ext cx="44119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lang="en-US" altLang="zh-CN" dirty="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1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“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何况、何必、多亏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”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的意义和用法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3167380" y="2665095"/>
            <a:ext cx="73964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（</a:t>
            </a:r>
            <a:r>
              <a:rPr lang="en-US" altLang="zh-CN" dirty="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）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“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缺乏、造成、激烈、气氛、训练、重复、踩、瞧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”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等词语的搭配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3167380" y="3251200"/>
            <a:ext cx="850011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1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“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报项目、装、启发、安装、一再、断断续续、好奇、连忙、呆、仿佛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3167201" y="4059246"/>
            <a:ext cx="38404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）理解本课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7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个非大纲词语的意义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46125" y="4990465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篇章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3167201" y="6054742"/>
            <a:ext cx="4653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）讨论运动与健康关系，并完成命题写作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395611" y="855648"/>
            <a:ext cx="33832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rPr>
              <a:t>学生能够了解并掌握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+mn-cs"/>
            </a:endParaRPr>
          </a:p>
        </p:txBody>
      </p:sp>
      <p:cxnSp>
        <p:nvCxnSpPr>
          <p:cNvPr id="85" name="直接连接符 84"/>
          <p:cNvCxnSpPr/>
          <p:nvPr/>
        </p:nvCxnSpPr>
        <p:spPr>
          <a:xfrm>
            <a:off x="7543800" y="3202305"/>
            <a:ext cx="4043680" cy="0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>
            <a:off x="7543800" y="4983480"/>
            <a:ext cx="4043680" cy="0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 descr="C:\Users\Administrator\Desktop\我1.png我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940810" y="3648075"/>
            <a:ext cx="669925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等本课其他重点五级大纲词语的意义和用法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58946" y="4460566"/>
            <a:ext cx="65836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3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）了解并掌握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“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扩展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”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板块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9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个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“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行为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”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类词语的意义和用法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67380" y="5040630"/>
            <a:ext cx="8749665" cy="9220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1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本文介绍了篮球运动发明的经过，通过解决取球问题的故事，启发人们切忌墨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  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守成规，要解放思想，灵活处事。要求学生篇章阅读理解课文，掌握文章大意，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 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并运用所学词语、语言点讲述小男孩儿是如何解决困扰人们已久的取球难题的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870585" y="2145665"/>
            <a:ext cx="668147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46125" y="3209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词汇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7552055" y="2145665"/>
            <a:ext cx="4043680" cy="0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2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06095" y="1261110"/>
            <a:ext cx="11263630" cy="649605"/>
            <a:chOff x="-3197" y="3732"/>
            <a:chExt cx="17738" cy="1201"/>
          </a:xfrm>
        </p:grpSpPr>
        <p:sp>
          <p:nvSpPr>
            <p:cNvPr id="13" name="文本框 12"/>
            <p:cNvSpPr txBox="1"/>
            <p:nvPr/>
          </p:nvSpPr>
          <p:spPr>
            <a:xfrm>
              <a:off x="-3197" y="3994"/>
              <a:ext cx="17649" cy="7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algn="ctr" defTabSz="914400" rtl="0" fontAlgn="auto">
                <a:lnSpc>
                  <a:spcPts val="2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篮球和梯子的关系</a:t>
              </a:r>
              <a:endParaRPr lang="zh-CN" altLang="en-US" sz="28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-3197" y="3732"/>
              <a:ext cx="17738" cy="1201"/>
            </a:xfrm>
            <a:prstGeom prst="roundRect">
              <a:avLst/>
            </a:prstGeom>
            <a:noFill/>
            <a:ln w="19050">
              <a:solidFill>
                <a:srgbClr val="B8975A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 descr="D:\Desktop\微信图片_20220922205839.jpg微信图片_2022092220583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560445" y="2725103"/>
            <a:ext cx="5154295" cy="34353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>
    <p:split orient="vert" dir="in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END"/>
          <p:cNvGrpSpPr/>
          <p:nvPr/>
        </p:nvGrpSpPr>
        <p:grpSpPr>
          <a:xfrm>
            <a:off x="6093143" y="77025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25" name="圆角矩形 24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628" y="4441"/>
              <a:ext cx="7429" cy="2470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END</a:t>
              </a:r>
              <a:endParaRPr lang="en-US" sz="96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70" name="南方" hidden="1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71" name="圆角矩形 70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628" y="3387"/>
              <a:ext cx="7429" cy="4603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buClrTx/>
                <a:buSzTx/>
                <a:buFontTx/>
              </a:pPr>
              <a:r>
                <a:rPr lang="en-US" altLang="zh-CN" sz="6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nán fānɡ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alt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南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方</a:t>
              </a:r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n. south, southern part</a:t>
              </a:r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4" name="复习" hidden="1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chemeClr val="accent1"/>
          </a:solidFill>
        </p:grpSpPr>
        <p:sp>
          <p:nvSpPr>
            <p:cNvPr id="65" name="圆角矩形 64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9628" y="3587"/>
              <a:ext cx="7429" cy="4118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fù xí</a:t>
              </a:r>
              <a:r>
                <a:rPr lang="en-US" sz="6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Arial" panose="020B0604020202020204"/>
                </a:rPr>
                <a:t> </a:t>
              </a:r>
              <a:endParaRPr lang="en-US" sz="6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复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习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v.  to review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58" name="否则" hidden="1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chemeClr val="accent3"/>
          </a:solidFill>
        </p:grpSpPr>
        <p:sp>
          <p:nvSpPr>
            <p:cNvPr id="59" name="圆角矩形 58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9628" y="3587"/>
              <a:ext cx="7429" cy="4118"/>
            </a:xfrm>
            <a:prstGeom prst="rect">
              <a:avLst/>
            </a:prstGeom>
            <a:grpFill/>
            <a:ln>
              <a:solidFill>
                <a:schemeClr val="accent3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fǒuzé </a:t>
              </a:r>
              <a:r>
                <a:rPr sz="6000" dirty="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 </a:t>
              </a:r>
              <a:endParaRPr sz="6000" dirty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否则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conj. or, otherwise</a:t>
              </a:r>
              <a:endParaRPr lang="en-US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34" name="吵"/>
          <p:cNvGrpSpPr/>
          <p:nvPr/>
        </p:nvGrpSpPr>
        <p:grpSpPr>
          <a:xfrm>
            <a:off x="6114733" y="728345"/>
            <a:ext cx="4717415" cy="5817235"/>
            <a:chOff x="9628" y="1147"/>
            <a:chExt cx="7429" cy="9161"/>
          </a:xfrm>
          <a:solidFill>
            <a:schemeClr val="accent5"/>
          </a:solidFill>
        </p:grpSpPr>
        <p:sp>
          <p:nvSpPr>
            <p:cNvPr id="35" name="圆角矩形 34"/>
            <p:cNvSpPr/>
            <p:nvPr/>
          </p:nvSpPr>
          <p:spPr>
            <a:xfrm>
              <a:off x="9629" y="1147"/>
              <a:ext cx="7428" cy="9161"/>
            </a:xfrm>
            <a:prstGeom prst="round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9628" y="3695"/>
              <a:ext cx="7429" cy="3973"/>
            </a:xfrm>
            <a:prstGeom prst="rect">
              <a:avLst/>
            </a:prstGeom>
            <a:grpFill/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chóng fù</a:t>
              </a:r>
              <a:r>
                <a:rPr sz="5400" dirty="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 </a:t>
              </a:r>
              <a:endParaRPr lang="en-US" sz="5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重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复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v. to repeat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6" name="叮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18" name="圆角矩形 17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ln>
              <a:solidFill>
                <a:schemeClr val="accent3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9628" y="3587"/>
              <a:ext cx="7429" cy="3973"/>
            </a:xfrm>
            <a:prstGeom prst="rect">
              <a:avLst/>
            </a:prstGeom>
            <a:ln>
              <a:solidFill>
                <a:schemeClr val="accent3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5400" dirty="0" err="1"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yí zài</a:t>
              </a:r>
              <a:endParaRPr lang="en-US" altLang="zh-CN" sz="5400" dirty="0" err="1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一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再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 eaLnBrk="1">
                <a:buNone/>
              </a:pPr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adv. over and over again</a:t>
              </a:r>
              <a:endParaRPr lang="en-US" altLang="zh-CN" sz="2400">
                <a:latin typeface="Times New Roman" panose="02020603050405020304" pitchFamily="18" charset="0"/>
                <a:ea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9" name="游戏-有问题不显示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30" name="圆角矩形 29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9628" y="3587"/>
              <a:ext cx="7429" cy="4603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yóu xì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Arial" panose="020B0604020202020204"/>
                </a:rPr>
                <a:t> </a:t>
              </a:r>
              <a:endParaRPr lang="en-US" alt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游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戏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n. game</a:t>
              </a:r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" name="催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3" name="圆角矩形 2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9628" y="3685"/>
              <a:ext cx="7429" cy="3973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cǎi</a:t>
              </a:r>
              <a:endParaRPr lang="en-US" sz="5400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踩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v. to step on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23" name="递"/>
          <p:cNvGrpSpPr/>
          <p:nvPr/>
        </p:nvGrpSpPr>
        <p:grpSpPr>
          <a:xfrm>
            <a:off x="1337628" y="735965"/>
            <a:ext cx="4717415" cy="5817235"/>
            <a:chOff x="2105" y="1159"/>
            <a:chExt cx="7429" cy="9161"/>
          </a:xfrm>
        </p:grpSpPr>
        <p:sp>
          <p:nvSpPr>
            <p:cNvPr id="5" name="圆角矩形 4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solidFill>
              <a:srgbClr val="558ED5"/>
            </a:solidFill>
            <a:ln>
              <a:solidFill>
                <a:srgbClr val="558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105" y="3685"/>
              <a:ext cx="7429" cy="4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gōng chéng shī</a:t>
              </a:r>
              <a:endParaRPr lang="en-US" sz="4400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工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程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师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n. engineer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" name="伸"/>
          <p:cNvGrpSpPr/>
          <p:nvPr/>
        </p:nvGrpSpPr>
        <p:grpSpPr>
          <a:xfrm>
            <a:off x="1336993" y="735965"/>
            <a:ext cx="4717415" cy="5817235"/>
            <a:chOff x="2105" y="1159"/>
            <a:chExt cx="7429" cy="9161"/>
          </a:xfrm>
          <a:solidFill>
            <a:srgbClr val="558ED5"/>
          </a:solidFill>
        </p:grpSpPr>
        <p:sp>
          <p:nvSpPr>
            <p:cNvPr id="9" name="圆角矩形 8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rgbClr val="558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105" y="3587"/>
              <a:ext cx="7429" cy="4845"/>
            </a:xfrm>
            <a:prstGeom prst="rect">
              <a:avLst/>
            </a:prstGeom>
            <a:grpFill/>
            <a:ln>
              <a:solidFill>
                <a:srgbClr val="558ED5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buClrTx/>
                <a:buSzTx/>
                <a:buFontTx/>
              </a:pPr>
              <a:r>
                <a:rPr lang="en-US" sz="60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qiú mí</a:t>
              </a:r>
              <a:r>
                <a:rPr lang="en-US" sz="66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altLang="zh-CN" sz="66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球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迷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n. ball game fan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1" name="喊"/>
          <p:cNvGrpSpPr/>
          <p:nvPr/>
        </p:nvGrpSpPr>
        <p:grpSpPr>
          <a:xfrm>
            <a:off x="1338263" y="735965"/>
            <a:ext cx="4717415" cy="5817235"/>
            <a:chOff x="2106" y="1159"/>
            <a:chExt cx="7429" cy="9161"/>
          </a:xfrm>
          <a:solidFill>
            <a:srgbClr val="558ED5"/>
          </a:solidFill>
        </p:grpSpPr>
        <p:sp>
          <p:nvSpPr>
            <p:cNvPr id="32" name="圆角矩形 31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ln>
              <a:solidFill>
                <a:srgbClr val="58B6E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106" y="3587"/>
              <a:ext cx="7429" cy="4118"/>
            </a:xfrm>
            <a:prstGeom prst="rect">
              <a:avLst/>
            </a:prstGeom>
            <a:ln>
              <a:solidFill>
                <a:srgbClr val="58B6E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54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qì fēn</a:t>
              </a:r>
              <a:r>
                <a:rPr lang="en-US" sz="6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Arial" panose="020B0604020202020204"/>
                </a:rPr>
                <a:t> </a:t>
              </a:r>
              <a:endParaRPr lang="en-US" sz="6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气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氛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 eaLnBrk="1">
                <a:buNone/>
              </a:pPr>
              <a:r>
                <a:rPr lang="en-US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n. atmosphere</a:t>
              </a:r>
              <a:endParaRPr lang="en-US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37" name="靠"/>
          <p:cNvGrpSpPr/>
          <p:nvPr/>
        </p:nvGrpSpPr>
        <p:grpSpPr>
          <a:xfrm>
            <a:off x="1336993" y="728206"/>
            <a:ext cx="4717415" cy="5817235"/>
            <a:chOff x="2105" y="1159"/>
            <a:chExt cx="7429" cy="9161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38" name="圆角矩形 37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105" y="4326"/>
              <a:ext cx="7429" cy="3391"/>
            </a:xfrm>
            <a:prstGeom prst="rect">
              <a:avLst/>
            </a:prstGeom>
            <a:grpFill/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44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duàn duàn xù xù</a:t>
              </a:r>
              <a:endParaRPr lang="zh-CN" altLang="en-US" sz="4400" b="1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endParaRPr>
            </a:p>
            <a:p>
              <a:pPr algn="ctr"/>
              <a:r>
                <a:rPr sz="4800" dirty="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 </a:t>
              </a:r>
              <a:r>
                <a:rPr lang="zh-CN" sz="6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断</a:t>
              </a:r>
              <a:r>
                <a:rPr lang="en-US" altLang="zh-CN" sz="6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6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断</a:t>
              </a:r>
              <a:r>
                <a:rPr lang="en-US" altLang="zh-CN" sz="6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6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续</a:t>
              </a:r>
              <a:r>
                <a:rPr lang="en-US" altLang="zh-CN" sz="6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6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续</a:t>
              </a:r>
              <a:endParaRPr lang="zh-CN" sz="72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adj. off and on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1" name="带" hidden="1"/>
          <p:cNvGrpSpPr/>
          <p:nvPr/>
        </p:nvGrpSpPr>
        <p:grpSpPr>
          <a:xfrm>
            <a:off x="1337628" y="728206"/>
            <a:ext cx="4717415" cy="5817235"/>
            <a:chOff x="2106" y="1159"/>
            <a:chExt cx="7429" cy="9161"/>
          </a:xfrm>
          <a:solidFill>
            <a:schemeClr val="accent5"/>
          </a:solidFill>
        </p:grpSpPr>
        <p:sp>
          <p:nvSpPr>
            <p:cNvPr id="62" name="圆角矩形 61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106" y="3587"/>
              <a:ext cx="7429" cy="4603"/>
            </a:xfrm>
            <a:prstGeom prst="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sz="6000">
                  <a:sym typeface="+mn-ea"/>
                </a:rPr>
                <a:t>cāi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猜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lvl="0" algn="ctr">
                <a:defRPr sz="1800"/>
              </a:pPr>
              <a:r>
                <a:rPr sz="2400">
                  <a:sym typeface="+mn-ea"/>
                </a:rPr>
                <a:t>v. to guess</a:t>
              </a:r>
              <a:endParaRPr sz="2400">
                <a:sym typeface="+mn-ea"/>
              </a:endParaRPr>
            </a:p>
          </p:txBody>
        </p:sp>
      </p:grpSp>
      <p:grpSp>
        <p:nvGrpSpPr>
          <p:cNvPr id="67" name="面包" hidden="1"/>
          <p:cNvGrpSpPr/>
          <p:nvPr/>
        </p:nvGrpSpPr>
        <p:grpSpPr>
          <a:xfrm>
            <a:off x="1337628" y="728206"/>
            <a:ext cx="4717415" cy="5817235"/>
            <a:chOff x="2106" y="1159"/>
            <a:chExt cx="7429" cy="9161"/>
          </a:xfrm>
          <a:solidFill>
            <a:srgbClr val="C00000"/>
          </a:solidFill>
        </p:grpSpPr>
        <p:sp>
          <p:nvSpPr>
            <p:cNvPr id="68" name="圆角矩形 67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106" y="3587"/>
              <a:ext cx="7429" cy="4603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sz="6600">
                  <a:sym typeface="+mn-ea"/>
                </a:rPr>
                <a:t>zhǐhǎo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只好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sz="2400">
                  <a:sym typeface="+mn-ea"/>
                </a:rPr>
                <a:t>adv. cannot but, to be forced to</a:t>
              </a:r>
              <a:endParaRPr sz="2400">
                <a:sym typeface="+mn-ea"/>
              </a:endParaRPr>
            </a:p>
          </p:txBody>
        </p:sp>
      </p:grpSp>
      <p:grpSp>
        <p:nvGrpSpPr>
          <p:cNvPr id="27" name="北方" hidden="1"/>
          <p:cNvGrpSpPr/>
          <p:nvPr/>
        </p:nvGrpSpPr>
        <p:grpSpPr>
          <a:xfrm>
            <a:off x="1337628" y="711061"/>
            <a:ext cx="4717415" cy="5817235"/>
            <a:chOff x="2106" y="1159"/>
            <a:chExt cx="7429" cy="9161"/>
          </a:xfrm>
          <a:solidFill>
            <a:srgbClr val="C00000"/>
          </a:solidFill>
        </p:grpSpPr>
        <p:sp>
          <p:nvSpPr>
            <p:cNvPr id="28" name="圆角矩形 27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2106" y="3587"/>
              <a:ext cx="7429" cy="4603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sz="6600" dirty="0" err="1">
                  <a:latin typeface="GB Pinyinok-D" panose="02010601030101010101" pitchFamily="2" charset="-122"/>
                  <a:ea typeface="GB Pinyinok-D" panose="02010601030101010101" pitchFamily="2" charset="-122"/>
                  <a:sym typeface="+mn-ea"/>
                </a:rPr>
                <a:t>láidejí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来得及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lvl="0" algn="ctr">
                <a:defRPr sz="1800"/>
              </a:pPr>
              <a:r>
                <a:rPr sz="2400">
                  <a:sym typeface="+mn-ea"/>
                </a:rPr>
                <a:t>v. there’s still time (to do sth.)</a:t>
              </a:r>
              <a:endParaRPr sz="2400">
                <a:sym typeface="+mn-ea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1337945" y="702310"/>
            <a:ext cx="4716780" cy="5816600"/>
            <a:chOff x="2107" y="1159"/>
            <a:chExt cx="7428" cy="9160"/>
          </a:xfrm>
        </p:grpSpPr>
        <p:sp>
          <p:nvSpPr>
            <p:cNvPr id="74" name="圆角矩形 73"/>
            <p:cNvSpPr/>
            <p:nvPr/>
          </p:nvSpPr>
          <p:spPr>
            <a:xfrm>
              <a:off x="2107" y="1159"/>
              <a:ext cx="7428" cy="9161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9" name="图片 18" descr="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372" y="3070"/>
              <a:ext cx="4898" cy="4898"/>
            </a:xfrm>
            <a:prstGeom prst="rect">
              <a:avLst/>
            </a:prstGeom>
          </p:spPr>
        </p:pic>
      </p:grpSp>
      <p:grpSp>
        <p:nvGrpSpPr>
          <p:cNvPr id="15" name="组合 14"/>
          <p:cNvGrpSpPr/>
          <p:nvPr/>
        </p:nvGrpSpPr>
        <p:grpSpPr>
          <a:xfrm>
            <a:off x="5628323" y="1699260"/>
            <a:ext cx="935990" cy="4041140"/>
            <a:chOff x="8862" y="2676"/>
            <a:chExt cx="1474" cy="6364"/>
          </a:xfrm>
        </p:grpSpPr>
        <p:sp>
          <p:nvSpPr>
            <p:cNvPr id="10" name="空心弧 9"/>
            <p:cNvSpPr/>
            <p:nvPr/>
          </p:nvSpPr>
          <p:spPr>
            <a:xfrm>
              <a:off x="8862" y="2676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空心弧 11"/>
            <p:cNvSpPr/>
            <p:nvPr/>
          </p:nvSpPr>
          <p:spPr>
            <a:xfrm>
              <a:off x="8862" y="4571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空心弧 12"/>
            <p:cNvSpPr/>
            <p:nvPr/>
          </p:nvSpPr>
          <p:spPr>
            <a:xfrm>
              <a:off x="8862" y="6466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空心弧 13"/>
            <p:cNvSpPr/>
            <p:nvPr/>
          </p:nvSpPr>
          <p:spPr>
            <a:xfrm>
              <a:off x="8862" y="8248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6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7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9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0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"/>
                            </p:stCondLst>
                            <p:childTnLst>
                              <p:par>
                                <p:cTn id="12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000"/>
                            </p:stCondLst>
                            <p:childTnLst>
                              <p:par>
                                <p:cTn id="130" presetID="17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直接连接符 66"/>
          <p:cNvCxnSpPr/>
          <p:nvPr/>
        </p:nvCxnSpPr>
        <p:spPr>
          <a:xfrm>
            <a:off x="5393036" y="1546997"/>
            <a:ext cx="1902460" cy="1659255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>
            <a:off x="5056091" y="3416067"/>
            <a:ext cx="2401570" cy="1902460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 flipV="1">
            <a:off x="5400222" y="1427267"/>
            <a:ext cx="1749425" cy="3531235"/>
          </a:xfrm>
          <a:prstGeom prst="line">
            <a:avLst/>
          </a:prstGeom>
          <a:ln w="38100">
            <a:solidFill>
              <a:srgbClr val="FF491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图片 1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矩形: 圆角 53"/>
          <p:cNvSpPr/>
          <p:nvPr/>
        </p:nvSpPr>
        <p:spPr>
          <a:xfrm>
            <a:off x="3389630" y="273367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矩形: 圆角 53"/>
          <p:cNvSpPr/>
          <p:nvPr/>
        </p:nvSpPr>
        <p:spPr>
          <a:xfrm>
            <a:off x="3367405" y="95567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7" name="矩形: 圆角 53"/>
          <p:cNvSpPr/>
          <p:nvPr/>
        </p:nvSpPr>
        <p:spPr>
          <a:xfrm>
            <a:off x="3335020" y="4512310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0" name="矩形: 圆角 53"/>
          <p:cNvSpPr/>
          <p:nvPr/>
        </p:nvSpPr>
        <p:spPr>
          <a:xfrm>
            <a:off x="7185660" y="4512310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1" name="矩形: 圆角 53"/>
          <p:cNvSpPr/>
          <p:nvPr/>
        </p:nvSpPr>
        <p:spPr>
          <a:xfrm>
            <a:off x="7145655" y="2733675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2" name="矩形: 圆角 53"/>
          <p:cNvSpPr/>
          <p:nvPr/>
        </p:nvSpPr>
        <p:spPr>
          <a:xfrm>
            <a:off x="7185660" y="949960"/>
            <a:ext cx="2025015" cy="1003935"/>
          </a:xfrm>
          <a:prstGeom prst="roundRect">
            <a:avLst/>
          </a:prstGeom>
          <a:solidFill>
            <a:srgbClr val="FF4910"/>
          </a:solidFill>
          <a:ln w="19050">
            <a:solidFill>
              <a:srgbClr val="FF49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145655" y="4760595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重复</a:t>
            </a:r>
            <a:endParaRPr lang="zh-CN" altLang="en-US" sz="28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253605" y="2997835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梯子</a:t>
            </a:r>
            <a:endParaRPr lang="zh-CN" altLang="en-US" sz="320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254240" y="1219200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热烈</a:t>
            </a:r>
            <a:endParaRPr lang="zh-CN" altLang="en-US" sz="320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281045" y="4728210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气氛</a:t>
            </a:r>
            <a:endParaRPr lang="zh-CN" altLang="en-US" sz="32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334385" y="2910840"/>
            <a:ext cx="2024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一再</a:t>
            </a:r>
            <a:endParaRPr lang="zh-CN" altLang="en-US" sz="32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832860" y="1188720"/>
            <a:ext cx="13131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>
              <a:buNone/>
            </a:pPr>
            <a:r>
              <a:rPr lang="zh-CN" altLang="en-US" sz="32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踩着</a:t>
            </a:r>
            <a:endParaRPr lang="zh-CN" altLang="en-US" sz="3200" b="1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doors dir="ver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END"/>
          <p:cNvGrpSpPr/>
          <p:nvPr/>
        </p:nvGrpSpPr>
        <p:grpSpPr>
          <a:xfrm>
            <a:off x="6093143" y="77025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25" name="圆角矩形 24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628" y="4441"/>
              <a:ext cx="7429" cy="2470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END</a:t>
              </a:r>
              <a:endParaRPr lang="en-US" sz="96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70" name="南方" hidden="1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71" name="圆角矩形 70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628" y="3387"/>
              <a:ext cx="7429" cy="4603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buClrTx/>
                <a:buSzTx/>
                <a:buFontTx/>
              </a:pPr>
              <a:r>
                <a:rPr lang="en-US" altLang="zh-CN" sz="6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nán fānɡ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alt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南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方</a:t>
              </a:r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n. south, southern part</a:t>
              </a:r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4" name="复习" hidden="1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chemeClr val="accent1"/>
          </a:solidFill>
        </p:grpSpPr>
        <p:sp>
          <p:nvSpPr>
            <p:cNvPr id="65" name="圆角矩形 64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9628" y="3587"/>
              <a:ext cx="7429" cy="4118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fù xí</a:t>
              </a:r>
              <a:r>
                <a:rPr lang="en-US" sz="6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Arial" panose="020B0604020202020204"/>
                </a:rPr>
                <a:t> </a:t>
              </a:r>
              <a:endParaRPr lang="en-US" sz="6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复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习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v.  to review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58" name="否则" hidden="1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chemeClr val="accent3"/>
          </a:solidFill>
        </p:grpSpPr>
        <p:sp>
          <p:nvSpPr>
            <p:cNvPr id="59" name="圆角矩形 58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9628" y="3587"/>
              <a:ext cx="7429" cy="4118"/>
            </a:xfrm>
            <a:prstGeom prst="rect">
              <a:avLst/>
            </a:prstGeom>
            <a:grpFill/>
            <a:ln>
              <a:solidFill>
                <a:schemeClr val="accent3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fǒuzé </a:t>
              </a:r>
              <a:r>
                <a:rPr sz="6000" dirty="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 </a:t>
              </a:r>
              <a:endParaRPr sz="6000" dirty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否则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conj. or, otherwise</a:t>
              </a:r>
              <a:endParaRPr lang="en-US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34" name="吵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chemeClr val="accent5"/>
          </a:solidFill>
        </p:grpSpPr>
        <p:sp>
          <p:nvSpPr>
            <p:cNvPr id="35" name="圆角矩形 34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9628" y="3695"/>
              <a:ext cx="7429" cy="4554"/>
            </a:xfrm>
            <a:prstGeom prst="rect">
              <a:avLst/>
            </a:prstGeom>
            <a:grpFill/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yòu’ér yuán</a:t>
              </a:r>
              <a:r>
                <a:rPr sz="5400" dirty="0"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/>
                  <a:sym typeface="Arial" panose="020B0604020202020204"/>
                </a:rPr>
                <a:t> </a:t>
              </a:r>
              <a:endParaRPr lang="en-US" sz="5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幼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儿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园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n. kindergarten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6" name="叮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18" name="圆角矩形 17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ln>
              <a:solidFill>
                <a:schemeClr val="accent3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9628" y="3587"/>
              <a:ext cx="7429" cy="3973"/>
            </a:xfrm>
            <a:prstGeom prst="rect">
              <a:avLst/>
            </a:prstGeom>
            <a:ln>
              <a:solidFill>
                <a:schemeClr val="accent3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5400"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 shùn chàng</a:t>
              </a:r>
              <a:endParaRPr lang="en-US" altLang="zh-CN" sz="5400" dirty="0" err="1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顺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畅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 eaLnBrk="1">
                <a:buNone/>
              </a:pPr>
              <a:r>
                <a:rPr lang="en-US" altLang="zh-CN" sz="2400" b="1">
                  <a:latin typeface="Times New Roman" panose="02020603050405020304" pitchFamily="18" charset="0"/>
                  <a:cs typeface="Times New Roman" panose="02020603050405020304" pitchFamily="18" charset="0"/>
                  <a:sym typeface="Times New Roman" panose="02020603050405020304" pitchFamily="18" charset="0"/>
                </a:rPr>
                <a:t> adj. smooth</a:t>
              </a:r>
              <a:endParaRPr lang="en-US" altLang="zh-CN" sz="2400" b="1">
                <a:latin typeface="Times New Roman" panose="02020603050405020304" pitchFamily="18" charset="0"/>
                <a:ea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9" name="游戏-有问题不显示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30" name="圆角矩形 29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9628" y="3587"/>
              <a:ext cx="7429" cy="4603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yóu xì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Arial" panose="020B0604020202020204"/>
                </a:rPr>
                <a:t> </a:t>
              </a:r>
              <a:endParaRPr lang="en-US" alt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游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戏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n. game</a:t>
              </a:r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" name="催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3" name="圆角矩形 2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9628" y="3685"/>
              <a:ext cx="7429" cy="5718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jī qì</a:t>
              </a:r>
              <a:endParaRPr lang="en-US" sz="5400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机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器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n.machine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>
                <a:buClrTx/>
                <a:buSzTx/>
                <a:buFontTx/>
              </a:pP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>
                <a:latin typeface="Times New Roman" panose="02020603050405020304" pitchFamily="18" charset="0"/>
                <a:ea typeface="Times New Roman" panose="02020603050405020304" pitchFamily="18" charset="0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23" name="递"/>
          <p:cNvGrpSpPr/>
          <p:nvPr/>
        </p:nvGrpSpPr>
        <p:grpSpPr>
          <a:xfrm>
            <a:off x="1338263" y="735965"/>
            <a:ext cx="4717415" cy="5817235"/>
            <a:chOff x="2106" y="1159"/>
            <a:chExt cx="7429" cy="9161"/>
          </a:xfrm>
        </p:grpSpPr>
        <p:sp>
          <p:nvSpPr>
            <p:cNvPr id="5" name="圆角矩形 4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solidFill>
              <a:srgbClr val="558ED5"/>
            </a:solidFill>
            <a:ln>
              <a:solidFill>
                <a:srgbClr val="558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106" y="3587"/>
              <a:ext cx="7429" cy="51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kùn rǎo</a:t>
              </a:r>
              <a:endParaRPr lang="en-US" altLang="zh-CN" sz="6600"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困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扰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v. to trouble</a:t>
              </a:r>
              <a:endParaRPr lang="en-US" altLang="zh-CN" sz="2400">
                <a:latin typeface="Times New Roman" panose="02020603050405020304" pitchFamily="18" charset="0"/>
                <a:ea typeface="Times New Roman" panose="02020603050405020304" pitchFamily="18" charset="0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" name="伸"/>
          <p:cNvGrpSpPr/>
          <p:nvPr/>
        </p:nvGrpSpPr>
        <p:grpSpPr>
          <a:xfrm>
            <a:off x="1336993" y="735965"/>
            <a:ext cx="4717415" cy="5817235"/>
            <a:chOff x="2105" y="1159"/>
            <a:chExt cx="7429" cy="9161"/>
          </a:xfrm>
          <a:solidFill>
            <a:srgbClr val="558ED5"/>
          </a:solidFill>
        </p:grpSpPr>
        <p:sp>
          <p:nvSpPr>
            <p:cNvPr id="9" name="圆角矩形 8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rgbClr val="558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105" y="3587"/>
              <a:ext cx="7429" cy="5281"/>
            </a:xfrm>
            <a:prstGeom prst="rect">
              <a:avLst/>
            </a:prstGeom>
            <a:grpFill/>
            <a:ln>
              <a:solidFill>
                <a:srgbClr val="558ED5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buClrTx/>
                <a:buSzTx/>
                <a:buFontTx/>
              </a:pPr>
              <a:r>
                <a:rPr lang="en-US" sz="60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qiáo</a:t>
              </a:r>
              <a:r>
                <a:rPr lang="en-US" sz="60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altLang="zh-CN" sz="66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瞧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v.to look,to see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1" name="喊"/>
          <p:cNvGrpSpPr/>
          <p:nvPr/>
        </p:nvGrpSpPr>
        <p:grpSpPr>
          <a:xfrm>
            <a:off x="1338263" y="735965"/>
            <a:ext cx="4717415" cy="5817235"/>
            <a:chOff x="2106" y="1159"/>
            <a:chExt cx="7429" cy="9161"/>
          </a:xfrm>
          <a:solidFill>
            <a:srgbClr val="558ED5"/>
          </a:solidFill>
        </p:grpSpPr>
        <p:sp>
          <p:nvSpPr>
            <p:cNvPr id="32" name="圆角矩形 31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ln>
              <a:solidFill>
                <a:srgbClr val="58B6E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106" y="3587"/>
              <a:ext cx="7429" cy="4554"/>
            </a:xfrm>
            <a:prstGeom prst="rect">
              <a:avLst/>
            </a:prstGeom>
            <a:ln>
              <a:solidFill>
                <a:srgbClr val="58B6E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54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    lián máng</a:t>
              </a:r>
              <a:endParaRPr lang="en-US" sz="5400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 eaLnBrk="1">
                <a:buNone/>
              </a:pP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连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忙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 eaLnBrk="1">
                <a:buClrTx/>
                <a:buSzTx/>
                <a:buFontTx/>
                <a:buNone/>
              </a:pPr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adv. promptly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 eaLnBrk="1">
                <a:buNone/>
              </a:pPr>
              <a:endParaRPr lang="en-US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37" name="靠"/>
          <p:cNvGrpSpPr/>
          <p:nvPr/>
        </p:nvGrpSpPr>
        <p:grpSpPr>
          <a:xfrm>
            <a:off x="1336993" y="717411"/>
            <a:ext cx="4717415" cy="5817235"/>
            <a:chOff x="2105" y="1142"/>
            <a:chExt cx="7429" cy="9161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38" name="圆角矩形 37"/>
            <p:cNvSpPr/>
            <p:nvPr/>
          </p:nvSpPr>
          <p:spPr>
            <a:xfrm>
              <a:off x="2106" y="1142"/>
              <a:ext cx="7428" cy="9161"/>
            </a:xfrm>
            <a:prstGeom prst="roundRect">
              <a:avLst/>
            </a:prstGeom>
            <a:grpFill/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105" y="3135"/>
              <a:ext cx="7429" cy="4554"/>
            </a:xfrm>
            <a:prstGeom prst="rect">
              <a:avLst/>
            </a:prstGeom>
            <a:grpFill/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54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hào qí </a:t>
              </a:r>
              <a:r>
                <a:rPr sz="5400" dirty="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 </a:t>
              </a:r>
              <a:endParaRPr sz="5400" dirty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好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奇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adj. curious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>
                <a:buClrTx/>
                <a:buSzTx/>
                <a:buFontTx/>
              </a:pP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1" name="带" hidden="1"/>
          <p:cNvGrpSpPr/>
          <p:nvPr/>
        </p:nvGrpSpPr>
        <p:grpSpPr>
          <a:xfrm>
            <a:off x="1337628" y="728206"/>
            <a:ext cx="4717415" cy="5817235"/>
            <a:chOff x="2106" y="1159"/>
            <a:chExt cx="7429" cy="9161"/>
          </a:xfrm>
          <a:solidFill>
            <a:schemeClr val="accent5"/>
          </a:solidFill>
        </p:grpSpPr>
        <p:sp>
          <p:nvSpPr>
            <p:cNvPr id="62" name="圆角矩形 61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106" y="3587"/>
              <a:ext cx="7429" cy="4603"/>
            </a:xfrm>
            <a:prstGeom prst="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sz="6000">
                  <a:sym typeface="+mn-ea"/>
                </a:rPr>
                <a:t>cāi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猜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lvl="0" algn="ctr">
                <a:defRPr sz="1800"/>
              </a:pPr>
              <a:r>
                <a:rPr sz="2400">
                  <a:sym typeface="+mn-ea"/>
                </a:rPr>
                <a:t>v. to guess</a:t>
              </a:r>
              <a:endParaRPr sz="2400">
                <a:sym typeface="+mn-ea"/>
              </a:endParaRPr>
            </a:p>
          </p:txBody>
        </p:sp>
      </p:grpSp>
      <p:grpSp>
        <p:nvGrpSpPr>
          <p:cNvPr id="67" name="面包" hidden="1"/>
          <p:cNvGrpSpPr/>
          <p:nvPr/>
        </p:nvGrpSpPr>
        <p:grpSpPr>
          <a:xfrm>
            <a:off x="1337628" y="728206"/>
            <a:ext cx="4717415" cy="5817235"/>
            <a:chOff x="2106" y="1159"/>
            <a:chExt cx="7429" cy="9161"/>
          </a:xfrm>
          <a:solidFill>
            <a:srgbClr val="C00000"/>
          </a:solidFill>
        </p:grpSpPr>
        <p:sp>
          <p:nvSpPr>
            <p:cNvPr id="68" name="圆角矩形 67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106" y="3587"/>
              <a:ext cx="7429" cy="4603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sz="6600">
                  <a:sym typeface="+mn-ea"/>
                </a:rPr>
                <a:t>zhǐhǎo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只好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sz="2400">
                  <a:sym typeface="+mn-ea"/>
                </a:rPr>
                <a:t>adv. cannot but, to be forced to</a:t>
              </a:r>
              <a:endParaRPr sz="2400">
                <a:sym typeface="+mn-ea"/>
              </a:endParaRPr>
            </a:p>
          </p:txBody>
        </p:sp>
      </p:grpSp>
      <p:grpSp>
        <p:nvGrpSpPr>
          <p:cNvPr id="27" name="北方" hidden="1"/>
          <p:cNvGrpSpPr/>
          <p:nvPr/>
        </p:nvGrpSpPr>
        <p:grpSpPr>
          <a:xfrm>
            <a:off x="1337628" y="711061"/>
            <a:ext cx="4717415" cy="5817235"/>
            <a:chOff x="2106" y="1159"/>
            <a:chExt cx="7429" cy="9161"/>
          </a:xfrm>
          <a:solidFill>
            <a:srgbClr val="C00000"/>
          </a:solidFill>
        </p:grpSpPr>
        <p:sp>
          <p:nvSpPr>
            <p:cNvPr id="28" name="圆角矩形 27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2106" y="3587"/>
              <a:ext cx="7429" cy="4603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sz="6600" dirty="0" err="1">
                  <a:latin typeface="GB Pinyinok-D" panose="02010601030101010101" pitchFamily="2" charset="-122"/>
                  <a:ea typeface="GB Pinyinok-D" panose="02010601030101010101" pitchFamily="2" charset="-122"/>
                  <a:sym typeface="+mn-ea"/>
                </a:rPr>
                <a:t>láidejí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来得及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lvl="0" algn="ctr">
                <a:defRPr sz="1800"/>
              </a:pPr>
              <a:r>
                <a:rPr sz="2400">
                  <a:sym typeface="+mn-ea"/>
                </a:rPr>
                <a:t>v. there’s still time (to do sth.)</a:t>
              </a:r>
              <a:endParaRPr sz="2400">
                <a:sym typeface="+mn-ea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1337945" y="702310"/>
            <a:ext cx="4716780" cy="5816600"/>
            <a:chOff x="2107" y="1159"/>
            <a:chExt cx="7428" cy="9160"/>
          </a:xfrm>
        </p:grpSpPr>
        <p:sp>
          <p:nvSpPr>
            <p:cNvPr id="74" name="圆角矩形 73"/>
            <p:cNvSpPr/>
            <p:nvPr/>
          </p:nvSpPr>
          <p:spPr>
            <a:xfrm>
              <a:off x="2107" y="1159"/>
              <a:ext cx="7428" cy="9161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9" name="图片 18" descr="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372" y="3070"/>
              <a:ext cx="4898" cy="4898"/>
            </a:xfrm>
            <a:prstGeom prst="rect">
              <a:avLst/>
            </a:prstGeom>
          </p:spPr>
        </p:pic>
      </p:grpSp>
      <p:grpSp>
        <p:nvGrpSpPr>
          <p:cNvPr id="15" name="组合 14"/>
          <p:cNvGrpSpPr/>
          <p:nvPr/>
        </p:nvGrpSpPr>
        <p:grpSpPr>
          <a:xfrm>
            <a:off x="5628323" y="1699260"/>
            <a:ext cx="935990" cy="4041140"/>
            <a:chOff x="8862" y="2676"/>
            <a:chExt cx="1474" cy="6364"/>
          </a:xfrm>
        </p:grpSpPr>
        <p:sp>
          <p:nvSpPr>
            <p:cNvPr id="10" name="空心弧 9"/>
            <p:cNvSpPr/>
            <p:nvPr/>
          </p:nvSpPr>
          <p:spPr>
            <a:xfrm>
              <a:off x="8862" y="2676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空心弧 11"/>
            <p:cNvSpPr/>
            <p:nvPr/>
          </p:nvSpPr>
          <p:spPr>
            <a:xfrm>
              <a:off x="8862" y="4571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空心弧 12"/>
            <p:cNvSpPr/>
            <p:nvPr/>
          </p:nvSpPr>
          <p:spPr>
            <a:xfrm>
              <a:off x="8862" y="6466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空心弧 13"/>
            <p:cNvSpPr/>
            <p:nvPr/>
          </p:nvSpPr>
          <p:spPr>
            <a:xfrm>
              <a:off x="8862" y="8248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6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7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9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0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"/>
                            </p:stCondLst>
                            <p:childTnLst>
                              <p:par>
                                <p:cTn id="12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000"/>
                            </p:stCondLst>
                            <p:childTnLst>
                              <p:par>
                                <p:cTn id="130" presetID="17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344170" y="3874770"/>
            <a:ext cx="11049635" cy="1236980"/>
            <a:chOff x="-443" y="1654"/>
            <a:chExt cx="19576" cy="2564"/>
          </a:xfrm>
        </p:grpSpPr>
        <p:sp>
          <p:nvSpPr>
            <p:cNvPr id="23" name="矩形 22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4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心理学家指出，一个人的动作或想法，如果</a:t>
              </a:r>
              <a:r>
                <a:rPr lang="en-US" altLang="zh-CN" sz="24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4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21天就会形成习惯</a:t>
              </a:r>
              <a:r>
                <a:rPr lang="zh-CN" altLang="en-US" sz="32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。</a:t>
              </a:r>
              <a:endParaRPr lang="zh-CN" altLang="en-US" sz="24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24" name="图片 23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25" name="组合 24"/>
          <p:cNvGrpSpPr/>
          <p:nvPr/>
        </p:nvGrpSpPr>
        <p:grpSpPr>
          <a:xfrm>
            <a:off x="344170" y="4970780"/>
            <a:ext cx="11049635" cy="1236980"/>
            <a:chOff x="-443" y="1654"/>
            <a:chExt cx="19576" cy="2564"/>
          </a:xfrm>
        </p:grpSpPr>
        <p:sp>
          <p:nvSpPr>
            <p:cNvPr id="26" name="矩形 25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4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在食物</a:t>
              </a:r>
              <a:r>
                <a:rPr lang="en-US" altLang="zh-CN" sz="24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4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的季节，动物为了活下去就只能多睡觉。</a:t>
              </a:r>
              <a:endParaRPr lang="zh-CN" altLang="en-US" sz="24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27" name="图片 26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9" name="组合 18"/>
          <p:cNvGrpSpPr/>
          <p:nvPr/>
        </p:nvGrpSpPr>
        <p:grpSpPr>
          <a:xfrm>
            <a:off x="344170" y="2778760"/>
            <a:ext cx="11049635" cy="1236980"/>
            <a:chOff x="-443" y="1654"/>
            <a:chExt cx="19576" cy="2564"/>
          </a:xfrm>
        </p:grpSpPr>
        <p:sp>
          <p:nvSpPr>
            <p:cNvPr id="20" name="矩形 19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4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一觉醒来发现已经8点多了，李阳</a:t>
              </a:r>
              <a:r>
                <a:rPr lang="en-US" altLang="zh-CN" sz="24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4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穿好衣服往公司赶。</a:t>
              </a:r>
              <a:endParaRPr lang="zh-CN" altLang="en-US" sz="24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21" name="图片 20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44170" y="1682750"/>
            <a:ext cx="11049635" cy="1236980"/>
            <a:chOff x="-443" y="1654"/>
            <a:chExt cx="19576" cy="2564"/>
          </a:xfrm>
        </p:grpSpPr>
        <p:sp>
          <p:nvSpPr>
            <p:cNvPr id="2" name="矩形 1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4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今天的晚会你们组织得相当好，</a:t>
              </a:r>
              <a:r>
                <a:rPr lang="en-US" altLang="zh-CN" sz="24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4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搞得轻松愉快。</a:t>
              </a:r>
              <a:endParaRPr lang="zh-CN" altLang="en-US" sz="24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6" name="文本框 35"/>
          <p:cNvSpPr txBox="1"/>
          <p:nvPr/>
        </p:nvSpPr>
        <p:spPr>
          <a:xfrm>
            <a:off x="4550410" y="2388235"/>
            <a:ext cx="377126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气氛</a:t>
            </a:r>
            <a:endParaRPr lang="zh-CN" altLang="en-US" sz="24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4591364" y="913042"/>
            <a:ext cx="993775" cy="670849"/>
            <a:chOff x="4428" y="462"/>
            <a:chExt cx="3124" cy="1067"/>
          </a:xfrm>
        </p:grpSpPr>
        <p:sp>
          <p:nvSpPr>
            <p:cNvPr id="59" name="圆角矩形 58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4429" y="569"/>
              <a:ext cx="3123" cy="8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气氛</a:t>
              </a:r>
              <a:endPara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316659" y="913042"/>
            <a:ext cx="993140" cy="706686"/>
            <a:chOff x="4428" y="448"/>
            <a:chExt cx="3123" cy="1124"/>
          </a:xfrm>
        </p:grpSpPr>
        <p:sp>
          <p:nvSpPr>
            <p:cNvPr id="74" name="圆角矩形 73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4428" y="448"/>
              <a:ext cx="3123" cy="112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8041319" y="913042"/>
            <a:ext cx="1043940" cy="670849"/>
            <a:chOff x="4428" y="462"/>
            <a:chExt cx="2319" cy="1067"/>
          </a:xfrm>
        </p:grpSpPr>
        <p:sp>
          <p:nvSpPr>
            <p:cNvPr id="100" name="圆角矩形 99"/>
            <p:cNvSpPr/>
            <p:nvPr/>
          </p:nvSpPr>
          <p:spPr>
            <a:xfrm>
              <a:off x="4428" y="462"/>
              <a:ext cx="2319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4482" y="569"/>
              <a:ext cx="2155" cy="8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连忙</a:t>
              </a:r>
              <a:endPara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2846982" y="913042"/>
            <a:ext cx="1012862" cy="670849"/>
            <a:chOff x="4361" y="462"/>
            <a:chExt cx="3184" cy="1067"/>
          </a:xfrm>
        </p:grpSpPr>
        <p:sp>
          <p:nvSpPr>
            <p:cNvPr id="106" name="圆角矩形 105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4361" y="595"/>
              <a:ext cx="3123" cy="8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重复</a:t>
              </a:r>
              <a:endPara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sp>
        <p:nvSpPr>
          <p:cNvPr id="117" name="文本框 116"/>
          <p:cNvSpPr txBox="1"/>
          <p:nvPr/>
        </p:nvSpPr>
        <p:spPr>
          <a:xfrm>
            <a:off x="6272709" y="996191"/>
            <a:ext cx="970112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rPr>
              <a:t>缺乏</a:t>
            </a:r>
            <a:endParaRPr lang="zh-CN" altLang="en-US" sz="28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sym typeface="SimSun" panose="02010600030101010101" pitchFamily="2" charset="-122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4901565" y="3478530"/>
            <a:ext cx="377126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连忙</a:t>
            </a:r>
            <a:endParaRPr lang="zh-CN" altLang="en-US" sz="24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6102985" y="4551680"/>
            <a:ext cx="377126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重复</a:t>
            </a:r>
            <a:endParaRPr lang="zh-CN" altLang="en-US" sz="24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42" name="文本框 141"/>
          <p:cNvSpPr txBox="1"/>
          <p:nvPr/>
        </p:nvSpPr>
        <p:spPr>
          <a:xfrm>
            <a:off x="1261110" y="5668645"/>
            <a:ext cx="377126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4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缺乏</a:t>
            </a:r>
            <a:endParaRPr lang="zh-CN" altLang="en-US" sz="24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139" grpId="0"/>
      <p:bldP spid="140" grpId="0"/>
      <p:bldP spid="14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3" name="梯形 22"/>
          <p:cNvSpPr/>
          <p:nvPr/>
        </p:nvSpPr>
        <p:spPr>
          <a:xfrm>
            <a:off x="9288780" y="122110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0" name="图片 29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776248" y="-717762"/>
            <a:ext cx="1801707" cy="2511213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9288780" y="3183890"/>
            <a:ext cx="2837180" cy="916305"/>
            <a:chOff x="7787" y="3144"/>
            <a:chExt cx="5660" cy="1749"/>
          </a:xfrm>
        </p:grpSpPr>
        <p:sp>
          <p:nvSpPr>
            <p:cNvPr id="33" name="圆角矩形 32"/>
            <p:cNvSpPr/>
            <p:nvPr/>
          </p:nvSpPr>
          <p:spPr>
            <a:xfrm>
              <a:off x="8776" y="3144"/>
              <a:ext cx="3577" cy="174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3312"/>
              <a:ext cx="5660" cy="14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zh-CN" altLang="en-US" sz="44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多亏</a:t>
              </a:r>
              <a:endParaRPr lang="zh-CN" altLang="zh-CN" sz="2000" b="1" kern="100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28930" y="2253615"/>
            <a:ext cx="8538845" cy="828675"/>
            <a:chOff x="518" y="3426"/>
            <a:chExt cx="13447" cy="1305"/>
          </a:xfrm>
        </p:grpSpPr>
        <p:sp>
          <p:nvSpPr>
            <p:cNvPr id="62" name="圆角矩形 61"/>
            <p:cNvSpPr/>
            <p:nvPr/>
          </p:nvSpPr>
          <p:spPr>
            <a:xfrm>
              <a:off x="518" y="3426"/>
              <a:ext cx="13447" cy="1305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7"/>
            <p:cNvSpPr txBox="1"/>
            <p:nvPr/>
          </p:nvSpPr>
          <p:spPr>
            <a:xfrm>
              <a:off x="518" y="3640"/>
              <a:ext cx="13446" cy="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eaLnBrk="1" fontAlgn="base"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多亏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了他这句话，人们如梦初醒。</a:t>
              </a:r>
              <a:endPara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28930" y="3720465"/>
            <a:ext cx="8538845" cy="828675"/>
            <a:chOff x="518" y="3426"/>
            <a:chExt cx="13447" cy="1305"/>
          </a:xfrm>
        </p:grpSpPr>
        <p:sp>
          <p:nvSpPr>
            <p:cNvPr id="81" name="圆角矩形 80"/>
            <p:cNvSpPr/>
            <p:nvPr/>
          </p:nvSpPr>
          <p:spPr>
            <a:xfrm>
              <a:off x="518" y="3426"/>
              <a:ext cx="13447" cy="1305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文本框 7"/>
            <p:cNvSpPr txBox="1"/>
            <p:nvPr/>
          </p:nvSpPr>
          <p:spPr>
            <a:xfrm>
              <a:off x="518" y="3640"/>
              <a:ext cx="13446" cy="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eaLnBrk="1" fontAlgn="base"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赵老师，谢谢您，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多亏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您给我那瓶药，很管用。</a:t>
              </a:r>
              <a:endPara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pic>
        <p:nvPicPr>
          <p:cNvPr id="4" name="图片 3" descr="D:\Desktop\微信图片_20220923235158.jpg微信图片_2022092323515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819583" y="5202238"/>
            <a:ext cx="2438400" cy="1627505"/>
          </a:xfrm>
          <a:prstGeom prst="rect">
            <a:avLst/>
          </a:prstGeom>
        </p:spPr>
      </p:pic>
      <p:pic>
        <p:nvPicPr>
          <p:cNvPr id="6" name="图片 5" descr="1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5815" y="627380"/>
            <a:ext cx="2212340" cy="1762125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28930" y="5187315"/>
            <a:ext cx="8538845" cy="828675"/>
            <a:chOff x="518" y="3426"/>
            <a:chExt cx="13447" cy="1305"/>
          </a:xfrm>
        </p:grpSpPr>
        <p:sp>
          <p:nvSpPr>
            <p:cNvPr id="7" name="圆角矩形 6"/>
            <p:cNvSpPr/>
            <p:nvPr/>
          </p:nvSpPr>
          <p:spPr>
            <a:xfrm>
              <a:off x="518" y="3426"/>
              <a:ext cx="13447" cy="1305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18" y="3640"/>
              <a:ext cx="13446" cy="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eaLnBrk="1" fontAlgn="base"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今天搬家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多亏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有你在，你可帮我大忙了。</a:t>
              </a:r>
              <a:endPara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上图顶部底图"/>
          <p:cNvGrpSpPr/>
          <p:nvPr/>
        </p:nvGrpSpPr>
        <p:grpSpPr>
          <a:xfrm>
            <a:off x="3930015" y="1681480"/>
            <a:ext cx="5907405" cy="1473835"/>
            <a:chOff x="3758" y="2217"/>
            <a:chExt cx="9303" cy="2321"/>
          </a:xfrm>
        </p:grpSpPr>
        <p:sp>
          <p:nvSpPr>
            <p:cNvPr id="35" name="圆角矩形 34"/>
            <p:cNvSpPr/>
            <p:nvPr/>
          </p:nvSpPr>
          <p:spPr>
            <a:xfrm>
              <a:off x="3758" y="2217"/>
              <a:ext cx="9303" cy="2321"/>
            </a:xfrm>
            <a:prstGeom prst="roundRect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5618" y="2529"/>
              <a:ext cx="3072" cy="1691"/>
              <a:chOff x="5618" y="2529"/>
              <a:chExt cx="3072" cy="1691"/>
            </a:xfrm>
          </p:grpSpPr>
          <p:sp>
            <p:nvSpPr>
              <p:cNvPr id="37" name="圆角矩形 36"/>
              <p:cNvSpPr/>
              <p:nvPr/>
            </p:nvSpPr>
            <p:spPr>
              <a:xfrm>
                <a:off x="5618" y="2529"/>
                <a:ext cx="3072" cy="1691"/>
              </a:xfrm>
              <a:prstGeom prst="roundRect">
                <a:avLst/>
              </a:prstGeom>
              <a:solidFill>
                <a:schemeClr val="bg1">
                  <a:alpha val="8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矩形 37"/>
              <p:cNvSpPr/>
              <p:nvPr/>
            </p:nvSpPr>
            <p:spPr>
              <a:xfrm>
                <a:off x="5618" y="2805"/>
                <a:ext cx="3071" cy="11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rgbClr val="C0000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B</a:t>
                </a:r>
                <a:endParaRPr lang="en-US" altLang="zh-CN" sz="4000" b="1" dirty="0">
                  <a:solidFill>
                    <a:srgbClr val="C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3973830" y="4900930"/>
            <a:ext cx="5907405" cy="1473835"/>
            <a:chOff x="3758" y="2217"/>
            <a:chExt cx="9303" cy="2321"/>
          </a:xfrm>
        </p:grpSpPr>
        <p:sp>
          <p:nvSpPr>
            <p:cNvPr id="14" name="圆角矩形 13"/>
            <p:cNvSpPr/>
            <p:nvPr/>
          </p:nvSpPr>
          <p:spPr>
            <a:xfrm>
              <a:off x="3758" y="2217"/>
              <a:ext cx="9303" cy="2321"/>
            </a:xfrm>
            <a:prstGeom prst="round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5618" y="2529"/>
              <a:ext cx="3072" cy="1691"/>
              <a:chOff x="5618" y="2529"/>
              <a:chExt cx="3072" cy="1691"/>
            </a:xfrm>
          </p:grpSpPr>
          <p:sp>
            <p:nvSpPr>
              <p:cNvPr id="17" name="圆角矩形 16"/>
              <p:cNvSpPr/>
              <p:nvPr/>
            </p:nvSpPr>
            <p:spPr>
              <a:xfrm>
                <a:off x="5618" y="2529"/>
                <a:ext cx="3072" cy="1691"/>
              </a:xfrm>
              <a:prstGeom prst="roundRect">
                <a:avLst/>
              </a:prstGeom>
              <a:solidFill>
                <a:schemeClr val="bg1">
                  <a:alpha val="8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5618" y="2805"/>
                <a:ext cx="3071" cy="11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rgbClr val="C0000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A</a:t>
                </a:r>
                <a:endParaRPr lang="en-US" altLang="zh-CN" sz="4000" b="1" dirty="0">
                  <a:solidFill>
                    <a:srgbClr val="C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</p:grpSp>
      </p:grpSp>
      <p:sp>
        <p:nvSpPr>
          <p:cNvPr id="3" name="文本框 7"/>
          <p:cNvSpPr txBox="1"/>
          <p:nvPr/>
        </p:nvSpPr>
        <p:spPr>
          <a:xfrm>
            <a:off x="165852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290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图片 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39" name="上图顶部橙色半夹"/>
          <p:cNvSpPr/>
          <p:nvPr/>
        </p:nvSpPr>
        <p:spPr>
          <a:xfrm>
            <a:off x="2566670" y="1649095"/>
            <a:ext cx="5392420" cy="1533525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935" h="1656">
                <a:moveTo>
                  <a:pt x="276" y="0"/>
                </a:moveTo>
                <a:lnTo>
                  <a:pt x="4797" y="0"/>
                </a:lnTo>
                <a:cubicBezTo>
                  <a:pt x="4845" y="0"/>
                  <a:pt x="4889" y="12"/>
                  <a:pt x="4929" y="33"/>
                </a:cubicBezTo>
                <a:lnTo>
                  <a:pt x="4935" y="37"/>
                </a:lnTo>
                <a:lnTo>
                  <a:pt x="4917" y="36"/>
                </a:lnTo>
                <a:cubicBezTo>
                  <a:pt x="4904" y="35"/>
                  <a:pt x="4890" y="35"/>
                  <a:pt x="4877" y="35"/>
                </a:cubicBezTo>
                <a:cubicBezTo>
                  <a:pt x="4438" y="35"/>
                  <a:pt x="4083" y="390"/>
                  <a:pt x="4083" y="829"/>
                </a:cubicBezTo>
                <a:cubicBezTo>
                  <a:pt x="4083" y="1267"/>
                  <a:pt x="4438" y="1622"/>
                  <a:pt x="4877" y="1622"/>
                </a:cubicBezTo>
                <a:cubicBezTo>
                  <a:pt x="4890" y="1622"/>
                  <a:pt x="4904" y="1622"/>
                  <a:pt x="4917" y="1621"/>
                </a:cubicBezTo>
                <a:lnTo>
                  <a:pt x="4933" y="1620"/>
                </a:lnTo>
                <a:lnTo>
                  <a:pt x="4929" y="1623"/>
                </a:lnTo>
                <a:cubicBezTo>
                  <a:pt x="4889" y="1644"/>
                  <a:pt x="4845" y="1656"/>
                  <a:pt x="4797" y="1656"/>
                </a:cubicBezTo>
                <a:lnTo>
                  <a:pt x="276" y="1656"/>
                </a:lnTo>
                <a:cubicBezTo>
                  <a:pt x="124" y="1656"/>
                  <a:pt x="0" y="1532"/>
                  <a:pt x="0" y="1380"/>
                </a:cubicBezTo>
                <a:lnTo>
                  <a:pt x="0" y="276"/>
                </a:lnTo>
                <a:cubicBezTo>
                  <a:pt x="0" y="124"/>
                  <a:pt x="124" y="0"/>
                  <a:pt x="276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7000">
                <a:srgbClr val="F2C366"/>
              </a:gs>
              <a:gs pos="100000">
                <a:srgbClr val="F2C366"/>
              </a:gs>
              <a:gs pos="99000">
                <a:srgbClr val="F2C366"/>
              </a:gs>
              <a:gs pos="93000">
                <a:srgbClr val="F2C366">
                  <a:alpha val="83000"/>
                  <a:lumMod val="79000"/>
                  <a:lumOff val="21000"/>
                </a:srgbClr>
              </a:gs>
              <a:gs pos="47000">
                <a:srgbClr val="F2C366"/>
              </a:gs>
              <a:gs pos="81000">
                <a:srgbClr val="F2C366"/>
              </a:gs>
              <a:gs pos="100000">
                <a:srgbClr val="F2C366"/>
              </a:gs>
              <a:gs pos="68000">
                <a:srgbClr val="F2C366"/>
              </a:gs>
              <a:gs pos="100000">
                <a:srgbClr val="F2C366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上图左半夹文字"/>
          <p:cNvSpPr/>
          <p:nvPr/>
        </p:nvSpPr>
        <p:spPr>
          <a:xfrm>
            <a:off x="2566035" y="1964690"/>
            <a:ext cx="4540885" cy="82994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0" marR="0" lvl="0" indent="0" algn="l" defTabSz="130048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您</a:t>
            </a: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A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多画点儿画儿多好，</a:t>
            </a: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B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把时间</a:t>
            </a: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C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浪费在这些人的身上</a:t>
            </a: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D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？</a:t>
            </a:r>
            <a:r>
              <a:rPr lang="en-US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        </a:t>
            </a:r>
            <a:endParaRPr lang="zh-CN" altLang="zh-CN" sz="24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41" name="下图顶部橙色半夹"/>
          <p:cNvSpPr/>
          <p:nvPr/>
        </p:nvSpPr>
        <p:spPr>
          <a:xfrm>
            <a:off x="2566670" y="4873625"/>
            <a:ext cx="5392420" cy="1533525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935" h="1656">
                <a:moveTo>
                  <a:pt x="276" y="0"/>
                </a:moveTo>
                <a:lnTo>
                  <a:pt x="4797" y="0"/>
                </a:lnTo>
                <a:cubicBezTo>
                  <a:pt x="4845" y="0"/>
                  <a:pt x="4889" y="12"/>
                  <a:pt x="4929" y="33"/>
                </a:cubicBezTo>
                <a:lnTo>
                  <a:pt x="4935" y="37"/>
                </a:lnTo>
                <a:lnTo>
                  <a:pt x="4917" y="36"/>
                </a:lnTo>
                <a:cubicBezTo>
                  <a:pt x="4904" y="35"/>
                  <a:pt x="4890" y="35"/>
                  <a:pt x="4877" y="35"/>
                </a:cubicBezTo>
                <a:cubicBezTo>
                  <a:pt x="4438" y="35"/>
                  <a:pt x="4083" y="390"/>
                  <a:pt x="4083" y="829"/>
                </a:cubicBezTo>
                <a:cubicBezTo>
                  <a:pt x="4083" y="1267"/>
                  <a:pt x="4438" y="1622"/>
                  <a:pt x="4877" y="1622"/>
                </a:cubicBezTo>
                <a:cubicBezTo>
                  <a:pt x="4890" y="1622"/>
                  <a:pt x="4904" y="1622"/>
                  <a:pt x="4917" y="1621"/>
                </a:cubicBezTo>
                <a:lnTo>
                  <a:pt x="4933" y="1620"/>
                </a:lnTo>
                <a:lnTo>
                  <a:pt x="4929" y="1623"/>
                </a:lnTo>
                <a:cubicBezTo>
                  <a:pt x="4889" y="1644"/>
                  <a:pt x="4845" y="1656"/>
                  <a:pt x="4797" y="1656"/>
                </a:cubicBezTo>
                <a:lnTo>
                  <a:pt x="276" y="1656"/>
                </a:lnTo>
                <a:cubicBezTo>
                  <a:pt x="124" y="1656"/>
                  <a:pt x="0" y="1532"/>
                  <a:pt x="0" y="1380"/>
                </a:cubicBezTo>
                <a:lnTo>
                  <a:pt x="0" y="276"/>
                </a:lnTo>
                <a:cubicBezTo>
                  <a:pt x="0" y="124"/>
                  <a:pt x="124" y="0"/>
                  <a:pt x="276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7000">
                <a:srgbClr val="F2C366"/>
              </a:gs>
              <a:gs pos="100000">
                <a:srgbClr val="F2C366"/>
              </a:gs>
              <a:gs pos="99000">
                <a:srgbClr val="F2C366"/>
              </a:gs>
              <a:gs pos="93000">
                <a:srgbClr val="F2C366">
                  <a:alpha val="83000"/>
                  <a:lumMod val="79000"/>
                  <a:lumOff val="21000"/>
                </a:srgbClr>
              </a:gs>
              <a:gs pos="47000">
                <a:srgbClr val="F2C366"/>
              </a:gs>
              <a:gs pos="81000">
                <a:srgbClr val="F2C366"/>
              </a:gs>
              <a:gs pos="100000">
                <a:srgbClr val="F2C366"/>
              </a:gs>
              <a:gs pos="68000">
                <a:srgbClr val="F2C366"/>
              </a:gs>
              <a:gs pos="100000">
                <a:srgbClr val="F2C366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2" name="下图左半夹文字"/>
          <p:cNvSpPr/>
          <p:nvPr/>
        </p:nvSpPr>
        <p:spPr>
          <a:xfrm>
            <a:off x="2566035" y="5220970"/>
            <a:ext cx="4540885" cy="82994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0" marR="0" lvl="0" indent="0" algn="l" defTabSz="130048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A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你提醒，</a:t>
            </a: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B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要不</a:t>
            </a: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C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我肯定忘了</a:t>
            </a: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D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下午还要开会。</a:t>
            </a:r>
            <a:endParaRPr lang="zh-CN" altLang="zh-CN" sz="24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Helvetica Light" charset="0"/>
              <a:sym typeface="SimSun" panose="02010600030101010101" pitchFamily="2" charset="-122"/>
            </a:endParaRPr>
          </a:p>
        </p:txBody>
      </p:sp>
      <p:sp>
        <p:nvSpPr>
          <p:cNvPr id="43" name="文本框 7"/>
          <p:cNvSpPr txBox="1"/>
          <p:nvPr/>
        </p:nvSpPr>
        <p:spPr>
          <a:xfrm>
            <a:off x="3693160" y="641328"/>
            <a:ext cx="48056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300480" eaLnBrk="1"/>
            <a:r>
              <a:rPr lang="zh-CN" altLang="zh-CN" sz="2800" dirty="0"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给括号里的词选择适当的位置</a:t>
            </a:r>
            <a:endParaRPr kumimoji="0" lang="zh-CN" altLang="en-US" sz="2800" i="0" u="none" strike="noStrike" kern="1200" cap="none" spc="0" normalizeH="0" baseline="0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36855" y="2014220"/>
            <a:ext cx="1925320" cy="706755"/>
            <a:chOff x="4428" y="448"/>
            <a:chExt cx="3124" cy="1113"/>
          </a:xfrm>
        </p:grpSpPr>
        <p:sp>
          <p:nvSpPr>
            <p:cNvPr id="8" name="圆角矩形 7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429" y="448"/>
              <a:ext cx="3123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何必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36855" y="5287010"/>
            <a:ext cx="1925320" cy="706755"/>
            <a:chOff x="4428" y="448"/>
            <a:chExt cx="3124" cy="1113"/>
          </a:xfrm>
        </p:grpSpPr>
        <p:sp>
          <p:nvSpPr>
            <p:cNvPr id="9" name="圆角矩形 8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429" y="448"/>
              <a:ext cx="3123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多亏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973830" y="3272790"/>
            <a:ext cx="5907405" cy="1473835"/>
            <a:chOff x="3758" y="2217"/>
            <a:chExt cx="9303" cy="2321"/>
          </a:xfrm>
        </p:grpSpPr>
        <p:sp>
          <p:nvSpPr>
            <p:cNvPr id="11" name="圆角矩形 10"/>
            <p:cNvSpPr/>
            <p:nvPr/>
          </p:nvSpPr>
          <p:spPr>
            <a:xfrm>
              <a:off x="3758" y="2217"/>
              <a:ext cx="9303" cy="2321"/>
            </a:xfrm>
            <a:prstGeom prst="roundRect">
              <a:avLst/>
            </a:prstGeom>
            <a:blipFill rotWithShape="1"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618" y="2529"/>
              <a:ext cx="3072" cy="1691"/>
              <a:chOff x="5618" y="2529"/>
              <a:chExt cx="3072" cy="1691"/>
            </a:xfrm>
          </p:grpSpPr>
          <p:sp>
            <p:nvSpPr>
              <p:cNvPr id="19" name="圆角矩形 18"/>
              <p:cNvSpPr/>
              <p:nvPr/>
            </p:nvSpPr>
            <p:spPr>
              <a:xfrm>
                <a:off x="5618" y="2529"/>
                <a:ext cx="3072" cy="1691"/>
              </a:xfrm>
              <a:prstGeom prst="roundRect">
                <a:avLst/>
              </a:prstGeom>
              <a:solidFill>
                <a:schemeClr val="bg1">
                  <a:alpha val="8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5618" y="2805"/>
                <a:ext cx="3071" cy="11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rgbClr val="C0000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C</a:t>
                </a:r>
                <a:endParaRPr lang="en-US" altLang="zh-CN" sz="4000" b="1" dirty="0">
                  <a:solidFill>
                    <a:srgbClr val="C0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</p:grpSp>
      </p:grpSp>
      <p:sp>
        <p:nvSpPr>
          <p:cNvPr id="21" name="下图顶部橙色半夹"/>
          <p:cNvSpPr/>
          <p:nvPr/>
        </p:nvSpPr>
        <p:spPr>
          <a:xfrm>
            <a:off x="2566670" y="3261360"/>
            <a:ext cx="5392420" cy="1533525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935" h="1656">
                <a:moveTo>
                  <a:pt x="276" y="0"/>
                </a:moveTo>
                <a:lnTo>
                  <a:pt x="4797" y="0"/>
                </a:lnTo>
                <a:cubicBezTo>
                  <a:pt x="4845" y="0"/>
                  <a:pt x="4889" y="12"/>
                  <a:pt x="4929" y="33"/>
                </a:cubicBezTo>
                <a:lnTo>
                  <a:pt x="4935" y="37"/>
                </a:lnTo>
                <a:lnTo>
                  <a:pt x="4917" y="36"/>
                </a:lnTo>
                <a:cubicBezTo>
                  <a:pt x="4904" y="35"/>
                  <a:pt x="4890" y="35"/>
                  <a:pt x="4877" y="35"/>
                </a:cubicBezTo>
                <a:cubicBezTo>
                  <a:pt x="4438" y="35"/>
                  <a:pt x="4083" y="390"/>
                  <a:pt x="4083" y="829"/>
                </a:cubicBezTo>
                <a:cubicBezTo>
                  <a:pt x="4083" y="1267"/>
                  <a:pt x="4438" y="1622"/>
                  <a:pt x="4877" y="1622"/>
                </a:cubicBezTo>
                <a:cubicBezTo>
                  <a:pt x="4890" y="1622"/>
                  <a:pt x="4904" y="1622"/>
                  <a:pt x="4917" y="1621"/>
                </a:cubicBezTo>
                <a:lnTo>
                  <a:pt x="4933" y="1620"/>
                </a:lnTo>
                <a:lnTo>
                  <a:pt x="4929" y="1623"/>
                </a:lnTo>
                <a:cubicBezTo>
                  <a:pt x="4889" y="1644"/>
                  <a:pt x="4845" y="1656"/>
                  <a:pt x="4797" y="1656"/>
                </a:cubicBezTo>
                <a:lnTo>
                  <a:pt x="276" y="1656"/>
                </a:lnTo>
                <a:cubicBezTo>
                  <a:pt x="124" y="1656"/>
                  <a:pt x="0" y="1532"/>
                  <a:pt x="0" y="1380"/>
                </a:cubicBezTo>
                <a:lnTo>
                  <a:pt x="0" y="276"/>
                </a:lnTo>
                <a:cubicBezTo>
                  <a:pt x="0" y="124"/>
                  <a:pt x="124" y="0"/>
                  <a:pt x="276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7000">
                <a:srgbClr val="F2C366"/>
              </a:gs>
              <a:gs pos="100000">
                <a:srgbClr val="F2C366"/>
              </a:gs>
              <a:gs pos="99000">
                <a:srgbClr val="F2C366"/>
              </a:gs>
              <a:gs pos="93000">
                <a:srgbClr val="F2C366">
                  <a:alpha val="83000"/>
                  <a:lumMod val="79000"/>
                  <a:lumOff val="21000"/>
                </a:srgbClr>
              </a:gs>
              <a:gs pos="47000">
                <a:srgbClr val="F2C366"/>
              </a:gs>
              <a:gs pos="81000">
                <a:srgbClr val="F2C366"/>
              </a:gs>
              <a:gs pos="100000">
                <a:srgbClr val="F2C366"/>
              </a:gs>
              <a:gs pos="68000">
                <a:srgbClr val="F2C366"/>
              </a:gs>
              <a:gs pos="100000">
                <a:srgbClr val="F2C366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下图左半夹文字"/>
          <p:cNvSpPr/>
          <p:nvPr/>
        </p:nvSpPr>
        <p:spPr>
          <a:xfrm>
            <a:off x="2566035" y="3592830"/>
            <a:ext cx="4540885" cy="82994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0" marR="0" lvl="0" indent="0" algn="l" defTabSz="130048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A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年轻人</a:t>
            </a: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B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恐怕都受不了，</a:t>
            </a: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C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一个</a:t>
            </a:r>
            <a:r>
              <a:rPr lang="zh-CN" altLang="zh-CN" sz="24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D</a:t>
            </a:r>
            <a:r>
              <a:rPr lang="zh-CN" altLang="zh-CN" sz="24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Helvetica Light" charset="0"/>
                <a:sym typeface="华文细黑" panose="02010600040101010101" pitchFamily="2" charset="-122"/>
              </a:rPr>
              <a:t>有病的老人呢？</a:t>
            </a:r>
            <a:endParaRPr lang="zh-CN" altLang="zh-CN" sz="24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Helvetica Light" charset="0"/>
              <a:sym typeface="SimSun" panose="0201060003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36855" y="3650615"/>
            <a:ext cx="1925320" cy="706755"/>
            <a:chOff x="4428" y="448"/>
            <a:chExt cx="3124" cy="1113"/>
          </a:xfrm>
        </p:grpSpPr>
        <p:sp>
          <p:nvSpPr>
            <p:cNvPr id="24" name="圆角矩形 23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429" y="448"/>
              <a:ext cx="3123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何况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.25 0  E" pathEditMode="relative" ptsTypes="">
                                      <p:cBhvr>
                                        <p:cTn id="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.25 0  E" pathEditMode="relative" ptsTypes="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.25 0  E" pathEditMode="relative" ptsTypes=""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D:\Desktop\2.png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348095" y="3521710"/>
            <a:ext cx="2396490" cy="239649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3" name="梯形 22"/>
          <p:cNvSpPr/>
          <p:nvPr/>
        </p:nvSpPr>
        <p:spPr>
          <a:xfrm>
            <a:off x="9288780" y="12439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0" name="图片 29" descr="C:\Users\Administrator\Desktop\4a7e7ce1.png4a7e7ce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776248" y="-717762"/>
            <a:ext cx="1801707" cy="2511213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9288780" y="3193415"/>
            <a:ext cx="2837180" cy="840516"/>
            <a:chOff x="7787" y="3144"/>
            <a:chExt cx="5660" cy="935"/>
          </a:xfrm>
        </p:grpSpPr>
        <p:sp>
          <p:nvSpPr>
            <p:cNvPr id="33" name="圆角矩形 32"/>
            <p:cNvSpPr/>
            <p:nvPr/>
          </p:nvSpPr>
          <p:spPr>
            <a:xfrm>
              <a:off x="8776" y="3144"/>
              <a:ext cx="3577" cy="93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3219"/>
              <a:ext cx="5660" cy="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zh-CN" altLang="en-US" sz="44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强烈</a:t>
              </a:r>
              <a:endParaRPr lang="zh-CN" altLang="en-US" sz="4400" b="1" kern="100" dirty="0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28930" y="1659890"/>
            <a:ext cx="8538845" cy="721290"/>
            <a:chOff x="518" y="3426"/>
            <a:chExt cx="13447" cy="748"/>
          </a:xfrm>
        </p:grpSpPr>
        <p:sp>
          <p:nvSpPr>
            <p:cNvPr id="62" name="圆角矩形 61"/>
            <p:cNvSpPr/>
            <p:nvPr/>
          </p:nvSpPr>
          <p:spPr>
            <a:xfrm>
              <a:off x="518" y="3426"/>
              <a:ext cx="13447" cy="748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7"/>
            <p:cNvSpPr txBox="1"/>
            <p:nvPr/>
          </p:nvSpPr>
          <p:spPr>
            <a:xfrm>
              <a:off x="518" y="3549"/>
              <a:ext cx="13446" cy="4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algn="l" defTabSz="914400" rtl="0" eaLnBrk="1" fontAlgn="base" latinLnBrk="0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我不顾父母的</a:t>
              </a:r>
              <a:r>
                <a:rPr lang="zh-CN" altLang="en-US" sz="2400" b="1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激烈</a:t>
              </a: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/</a:t>
              </a:r>
              <a:r>
                <a:rPr lang="zh-CN" altLang="en-US" sz="24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强烈</a:t>
              </a: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反对，偷偷地报考了表演专业</a:t>
              </a: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华文细黑" panose="02010600040101010101" pitchFamily="2" charset="-122"/>
                </a:rPr>
                <a:t>。</a:t>
              </a:r>
              <a:endParaRPr lang="zh-CN" altLang="en-US" sz="24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295130" y="4324985"/>
            <a:ext cx="2837180" cy="840516"/>
            <a:chOff x="7787" y="3144"/>
            <a:chExt cx="5660" cy="935"/>
          </a:xfrm>
        </p:grpSpPr>
        <p:sp>
          <p:nvSpPr>
            <p:cNvPr id="3" name="圆角矩形 2"/>
            <p:cNvSpPr/>
            <p:nvPr/>
          </p:nvSpPr>
          <p:spPr>
            <a:xfrm>
              <a:off x="8776" y="3144"/>
              <a:ext cx="3577" cy="93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787" y="3219"/>
              <a:ext cx="5660" cy="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zh-CN" altLang="en-US" sz="4400" b="1" kern="100" dirty="0">
                  <a:solidFill>
                    <a:schemeClr val="accent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激烈</a:t>
              </a:r>
              <a:endParaRPr lang="zh-CN" altLang="en-US" sz="4400" b="1" kern="100" dirty="0">
                <a:solidFill>
                  <a:schemeClr val="accent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11" name="图片 10" descr="D:\Desktop\1.png1"/>
          <p:cNvPicPr>
            <a:picLocks noChangeAspect="1"/>
          </p:cNvPicPr>
          <p:nvPr/>
        </p:nvPicPr>
        <p:blipFill>
          <a:blip r:embed="rId3">
            <a:alphaModFix amt="35000"/>
          </a:blip>
          <a:srcRect/>
          <a:stretch>
            <a:fillRect/>
          </a:stretch>
        </p:blipFill>
        <p:spPr>
          <a:xfrm>
            <a:off x="1427163" y="2751138"/>
            <a:ext cx="1407795" cy="1283335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328930" y="2623115"/>
            <a:ext cx="8538845" cy="720725"/>
            <a:chOff x="518" y="3426"/>
            <a:chExt cx="13447" cy="748"/>
          </a:xfrm>
        </p:grpSpPr>
        <p:sp>
          <p:nvSpPr>
            <p:cNvPr id="17" name="圆角矩形 16"/>
            <p:cNvSpPr/>
            <p:nvPr/>
          </p:nvSpPr>
          <p:spPr>
            <a:xfrm>
              <a:off x="518" y="3426"/>
              <a:ext cx="13447" cy="748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7"/>
            <p:cNvSpPr txBox="1"/>
            <p:nvPr/>
          </p:nvSpPr>
          <p:spPr>
            <a:xfrm>
              <a:off x="518" y="3549"/>
              <a:ext cx="13446" cy="4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algn="l" defTabSz="914400" rtl="0" eaLnBrk="1" fontAlgn="base" latinLnBrk="0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人类最早什么时候开始用火，一直是学者</a:t>
              </a:r>
              <a:r>
                <a:rPr lang="zh-CN" altLang="en-US" sz="2400" b="1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激烈</a:t>
              </a: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争论的问题。</a:t>
              </a:r>
              <a:endParaRPr lang="zh-CN" altLang="en-US" sz="24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28930" y="3585775"/>
            <a:ext cx="8538845" cy="720725"/>
            <a:chOff x="518" y="3426"/>
            <a:chExt cx="13447" cy="748"/>
          </a:xfrm>
        </p:grpSpPr>
        <p:sp>
          <p:nvSpPr>
            <p:cNvPr id="21" name="圆角矩形 20"/>
            <p:cNvSpPr/>
            <p:nvPr/>
          </p:nvSpPr>
          <p:spPr>
            <a:xfrm>
              <a:off x="518" y="3426"/>
              <a:ext cx="13447" cy="748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7"/>
            <p:cNvSpPr txBox="1"/>
            <p:nvPr/>
          </p:nvSpPr>
          <p:spPr>
            <a:xfrm>
              <a:off x="518" y="3549"/>
              <a:ext cx="13446" cy="4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algn="l" defTabSz="914400" rtl="0" eaLnBrk="1" fontAlgn="base" latinLnBrk="0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文章发表以后立刻引起了读者的</a:t>
              </a:r>
              <a:r>
                <a:rPr lang="zh-CN" altLang="en-US" sz="24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强烈</a:t>
              </a: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反响。</a:t>
              </a:r>
              <a:endParaRPr lang="zh-CN" altLang="en-US" sz="24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28295" y="4548435"/>
            <a:ext cx="8538845" cy="720725"/>
            <a:chOff x="518" y="3413"/>
            <a:chExt cx="13447" cy="748"/>
          </a:xfrm>
        </p:grpSpPr>
        <p:sp>
          <p:nvSpPr>
            <p:cNvPr id="25" name="圆角矩形 24"/>
            <p:cNvSpPr/>
            <p:nvPr/>
          </p:nvSpPr>
          <p:spPr>
            <a:xfrm>
              <a:off x="518" y="3413"/>
              <a:ext cx="13447" cy="748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7"/>
            <p:cNvSpPr txBox="1"/>
            <p:nvPr/>
          </p:nvSpPr>
          <p:spPr>
            <a:xfrm>
              <a:off x="518" y="3549"/>
              <a:ext cx="13446" cy="4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algn="l" defTabSz="914400" rtl="0" eaLnBrk="1" fontAlgn="base" latinLnBrk="0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人在</a:t>
              </a:r>
              <a:r>
                <a:rPr lang="zh-CN" altLang="en-US" sz="2400" b="1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激烈</a:t>
              </a: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运动时，会出很多汗。</a:t>
              </a:r>
              <a:endParaRPr lang="zh-CN" altLang="en-US" sz="24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28930" y="5511095"/>
            <a:ext cx="8538845" cy="720725"/>
            <a:chOff x="518" y="3413"/>
            <a:chExt cx="13447" cy="748"/>
          </a:xfrm>
        </p:grpSpPr>
        <p:sp>
          <p:nvSpPr>
            <p:cNvPr id="29" name="圆角矩形 28"/>
            <p:cNvSpPr/>
            <p:nvPr/>
          </p:nvSpPr>
          <p:spPr>
            <a:xfrm>
              <a:off x="518" y="3413"/>
              <a:ext cx="13447" cy="748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7"/>
            <p:cNvSpPr txBox="1"/>
            <p:nvPr/>
          </p:nvSpPr>
          <p:spPr>
            <a:xfrm>
              <a:off x="518" y="3549"/>
              <a:ext cx="13446" cy="4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algn="l" defTabSz="914400" rtl="0" eaLnBrk="1" fontAlgn="base" latinLnBrk="0">
                <a:lnSpc>
                  <a:spcPct val="100000"/>
                </a:lnSpc>
                <a:buClrTx/>
                <a:buSzTx/>
                <a:buFontTx/>
                <a:buNone/>
              </a:pP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这里夏天尽管阳光的照射很</a:t>
              </a:r>
              <a:r>
                <a:rPr lang="zh-CN" altLang="en-US" sz="24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强烈</a:t>
              </a:r>
              <a:r>
                <a:rPr lang="zh-CN" altLang="en-US" sz="24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，但白天气温很少超过35°C。</a:t>
              </a:r>
              <a:endParaRPr lang="zh-CN" altLang="en-US" sz="24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endParaRPr>
            </a:p>
          </p:txBody>
        </p:sp>
      </p:grp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288290" y="2715260"/>
            <a:ext cx="11049635" cy="1236980"/>
            <a:chOff x="-443" y="1654"/>
            <a:chExt cx="19576" cy="2564"/>
          </a:xfrm>
        </p:grpSpPr>
        <p:sp>
          <p:nvSpPr>
            <p:cNvPr id="18" name="矩形 17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明天</a:t>
              </a:r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我去一家公司面试，听说竞争很</a:t>
              </a:r>
              <a:r>
                <a:rPr lang="en-US" altLang="zh-CN" sz="28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。</a:t>
              </a:r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19" name="图片 18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88290" y="1482725"/>
            <a:ext cx="11049635" cy="1236980"/>
            <a:chOff x="-443" y="1654"/>
            <a:chExt cx="19576" cy="2564"/>
          </a:xfrm>
        </p:grpSpPr>
        <p:sp>
          <p:nvSpPr>
            <p:cNvPr id="2" name="矩形 1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这种蔬菜有</a:t>
              </a:r>
              <a:r>
                <a:rPr lang="en-US" altLang="zh-CN" sz="28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的香味，它既可以生吃，又可熟食。</a:t>
              </a:r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6" name="文本框 35"/>
          <p:cNvSpPr txBox="1"/>
          <p:nvPr/>
        </p:nvSpPr>
        <p:spPr>
          <a:xfrm>
            <a:off x="2268855" y="2079625"/>
            <a:ext cx="377126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强烈</a:t>
            </a:r>
            <a:endParaRPr lang="zh-CN" altLang="en-US" sz="28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grpSp>
        <p:nvGrpSpPr>
          <p:cNvPr id="130" name="组合 129"/>
          <p:cNvGrpSpPr/>
          <p:nvPr/>
        </p:nvGrpSpPr>
        <p:grpSpPr>
          <a:xfrm>
            <a:off x="288290" y="3947795"/>
            <a:ext cx="11049635" cy="1236980"/>
            <a:chOff x="-443" y="1654"/>
            <a:chExt cx="19576" cy="2564"/>
          </a:xfrm>
        </p:grpSpPr>
        <p:sp>
          <p:nvSpPr>
            <p:cNvPr id="131" name="矩形 130"/>
            <p:cNvSpPr/>
            <p:nvPr/>
          </p:nvSpPr>
          <p:spPr>
            <a:xfrm>
              <a:off x="1460" y="2565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当晚的比赛紧张、</a:t>
              </a:r>
              <a:r>
                <a:rPr lang="en-US" altLang="zh-CN" sz="28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</a:t>
              </a:r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，两队都打出了很高的水平。</a:t>
              </a:r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132" name="图片 13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36" name="组合 135"/>
          <p:cNvGrpSpPr/>
          <p:nvPr/>
        </p:nvGrpSpPr>
        <p:grpSpPr>
          <a:xfrm>
            <a:off x="288290" y="5180330"/>
            <a:ext cx="11049000" cy="1236980"/>
            <a:chOff x="-443" y="1654"/>
            <a:chExt cx="19576" cy="2564"/>
          </a:xfrm>
        </p:grpSpPr>
        <p:sp>
          <p:nvSpPr>
            <p:cNvPr id="137" name="矩形 136"/>
            <p:cNvSpPr/>
            <p:nvPr/>
          </p:nvSpPr>
          <p:spPr>
            <a:xfrm>
              <a:off x="1460" y="2610"/>
              <a:ext cx="17673" cy="160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/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学生们</a:t>
              </a:r>
              <a:r>
                <a:rPr lang="en-US" altLang="zh-CN" sz="2800" b="1">
                  <a:solidFill>
                    <a:srgbClr val="C00000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__________</a:t>
              </a:r>
              <a:r>
                <a:rPr lang="zh-CN" altLang="en-US" sz="28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华文细黑" panose="02010600040101010101" pitchFamily="2" charset="-122"/>
                </a:rPr>
                <a:t>要求重新安排考试。</a:t>
              </a:r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endParaRPr>
            </a:p>
          </p:txBody>
        </p:sp>
        <p:pic>
          <p:nvPicPr>
            <p:cNvPr id="138" name="图片 137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139" name="文本框 138"/>
          <p:cNvSpPr txBox="1"/>
          <p:nvPr/>
        </p:nvSpPr>
        <p:spPr>
          <a:xfrm>
            <a:off x="6196965" y="3314700"/>
            <a:ext cx="377126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激烈</a:t>
            </a:r>
            <a:endParaRPr lang="zh-CN" altLang="en-US" sz="28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3033395" y="4552950"/>
            <a:ext cx="377126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激烈</a:t>
            </a:r>
            <a:endParaRPr lang="zh-CN" altLang="en-US" sz="28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42" name="文本框 141"/>
          <p:cNvSpPr txBox="1"/>
          <p:nvPr/>
        </p:nvSpPr>
        <p:spPr>
          <a:xfrm>
            <a:off x="1437640" y="5770245"/>
            <a:ext cx="377126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强烈</a:t>
            </a:r>
            <a:endParaRPr lang="zh-CN" altLang="en-US" sz="28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164330" y="661035"/>
            <a:ext cx="1402371" cy="706755"/>
            <a:chOff x="4428" y="448"/>
            <a:chExt cx="3124" cy="1113"/>
          </a:xfrm>
        </p:grpSpPr>
        <p:sp>
          <p:nvSpPr>
            <p:cNvPr id="43" name="圆角矩形 42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429" y="448"/>
              <a:ext cx="3123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强烈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769100" y="661035"/>
            <a:ext cx="1472565" cy="706755"/>
            <a:chOff x="4428" y="448"/>
            <a:chExt cx="2319" cy="1113"/>
          </a:xfrm>
        </p:grpSpPr>
        <p:sp>
          <p:nvSpPr>
            <p:cNvPr id="11" name="圆角矩形 10"/>
            <p:cNvSpPr/>
            <p:nvPr/>
          </p:nvSpPr>
          <p:spPr>
            <a:xfrm>
              <a:off x="4428" y="462"/>
              <a:ext cx="2319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91" y="448"/>
              <a:ext cx="2155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激烈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139" grpId="0"/>
      <p:bldP spid="140" grpId="0"/>
      <p:bldP spid="14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38577\Desktop\黑板.jpg黑板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005205" y="1005840"/>
            <a:ext cx="9963150" cy="57048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496060" y="2007235"/>
            <a:ext cx="9017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用“多亏”完成下列句子或对话。</a:t>
            </a:r>
            <a:endParaRPr lang="en-US" altLang="zh-CN" sz="24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92530" y="1205230"/>
            <a:ext cx="95415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作业</a:t>
            </a:r>
            <a:endParaRPr lang="zh-CN" sz="44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  <p:pic>
        <p:nvPicPr>
          <p:cNvPr id="10" name="图片 9" descr="老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43180" y="4780915"/>
            <a:ext cx="2011045" cy="20770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356995" y="2619375"/>
            <a:ext cx="9589135" cy="6819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20000"/>
              </a:lnSpc>
              <a:buClrTx/>
              <a:buSzTx/>
              <a:buNone/>
            </a:pP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1.</a:t>
            </a: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______________</a:t>
            </a:r>
            <a:r>
              <a:rPr lang="zh-CN" altLang="en-US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，</a:t>
            </a: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要不今天的飞机我准赶不上了。</a:t>
            </a:r>
            <a:endParaRPr lang="en-US" altLang="zh-CN" sz="32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56995" y="3404870"/>
            <a:ext cx="8145780" cy="127254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 eaLnBrk="1">
              <a:lnSpc>
                <a:spcPct val="120000"/>
              </a:lnSpc>
            </a:pP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2</a:t>
            </a:r>
            <a:r>
              <a:rPr lang="zh-CN" altLang="en-US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.</a:t>
            </a: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A:星期五晚上你不是和朋友约好了见面吗？</a:t>
            </a:r>
            <a:endParaRPr lang="en-US" altLang="zh-CN" sz="32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  <a:p>
            <a:pPr algn="l" eaLnBrk="1">
              <a:lnSpc>
                <a:spcPct val="120000"/>
              </a:lnSpc>
            </a:pP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   B:</a:t>
            </a:r>
            <a:r>
              <a:rPr lang="zh-CN" altLang="en-US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哎呀！______________</a:t>
            </a:r>
            <a:r>
              <a:rPr lang="zh-CN" altLang="en-US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__</a:t>
            </a:r>
            <a:r>
              <a:rPr lang="zh-CN" altLang="en-US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</a:t>
            </a:r>
            <a:r>
              <a:rPr lang="zh-CN" altLang="en-US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？</a:t>
            </a:r>
            <a:endParaRPr lang="en-US" altLang="zh-CN" sz="32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pic>
        <p:nvPicPr>
          <p:cNvPr id="2" name="图片 1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11" name="文本框 7"/>
          <p:cNvSpPr txBox="1"/>
          <p:nvPr/>
        </p:nvSpPr>
        <p:spPr>
          <a:xfrm>
            <a:off x="165852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作业</a:t>
            </a:r>
            <a:endParaRPr kumimoji="0" 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237290" y="702214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Homework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56995" y="4780915"/>
            <a:ext cx="9277985" cy="127254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 eaLnBrk="1">
              <a:lnSpc>
                <a:spcPct val="120000"/>
              </a:lnSpc>
            </a:pP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3</a:t>
            </a:r>
            <a:r>
              <a:rPr lang="zh-CN" altLang="en-US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.</a:t>
            </a: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A： </a:t>
            </a: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__________</a:t>
            </a: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__ </a:t>
            </a: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</a:t>
            </a: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__</a:t>
            </a:r>
            <a:r>
              <a:rPr lang="zh-CN" altLang="en-US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</a:t>
            </a: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 。</a:t>
            </a:r>
            <a:endParaRPr lang="en-US" altLang="zh-CN" sz="32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 eaLnBrk="1">
              <a:lnSpc>
                <a:spcPct val="120000"/>
              </a:lnSpc>
            </a:pPr>
            <a:r>
              <a:rPr lang="en-US" altLang="zh-CN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   B：是啊，医生说再过一个星期妈妈就能出院了。</a:t>
            </a:r>
            <a:endParaRPr lang="en-US" altLang="zh-CN" sz="32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71755" y="-168275"/>
            <a:ext cx="12245975" cy="8528685"/>
            <a:chOff x="-95" y="-188"/>
            <a:chExt cx="19285" cy="13431"/>
          </a:xfrm>
        </p:grpSpPr>
        <p:grpSp>
          <p:nvGrpSpPr>
            <p:cNvPr id="35" name="组合 34"/>
            <p:cNvGrpSpPr/>
            <p:nvPr/>
          </p:nvGrpSpPr>
          <p:grpSpPr>
            <a:xfrm>
              <a:off x="-95" y="-188"/>
              <a:ext cx="19285" cy="13431"/>
              <a:chOff x="-97" y="-188"/>
              <a:chExt cx="19285" cy="13431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-97" y="-186"/>
                <a:ext cx="9664" cy="11216"/>
                <a:chOff x="1953" y="1163"/>
                <a:chExt cx="7302" cy="8474"/>
              </a:xfrm>
            </p:grpSpPr>
            <p:sp>
              <p:nvSpPr>
                <p:cNvPr id="8" name="矩形 7"/>
                <p:cNvSpPr/>
                <p:nvPr/>
              </p:nvSpPr>
              <p:spPr>
                <a:xfrm>
                  <a:off x="1964" y="3696"/>
                  <a:ext cx="7258" cy="3352"/>
                </a:xfrm>
                <a:prstGeom prst="rect">
                  <a:avLst/>
                </a:prstGeom>
                <a:solidFill>
                  <a:srgbClr val="25366A"/>
                </a:solidFill>
                <a:ln w="38100">
                  <a:solidFill>
                    <a:srgbClr val="000000">
                      <a:alpha val="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" name="TextBox 3"/>
                <p:cNvSpPr txBox="1"/>
                <p:nvPr/>
              </p:nvSpPr>
              <p:spPr>
                <a:xfrm>
                  <a:off x="1975" y="4268"/>
                  <a:ext cx="7239" cy="18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9600" b="1" dirty="0">
                      <a:ln w="28575">
                        <a:noFill/>
                      </a:ln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HSK 5</a:t>
                  </a:r>
                  <a:endParaRPr lang="en-US" altLang="zh-CN" sz="9600" b="1" dirty="0">
                    <a:ln w="28575">
                      <a:noFill/>
                    </a:ln>
                    <a:solidFill>
                      <a:schemeClr val="bg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>
                  <a:off x="1963" y="1163"/>
                  <a:ext cx="7258" cy="2637"/>
                </a:xfrm>
                <a:prstGeom prst="rect">
                  <a:avLst/>
                </a:prstGeom>
                <a:solidFill>
                  <a:srgbClr val="25366A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" name="TextBox 3"/>
                <p:cNvSpPr txBox="1"/>
                <p:nvPr/>
              </p:nvSpPr>
              <p:spPr>
                <a:xfrm>
                  <a:off x="1964" y="1674"/>
                  <a:ext cx="7280" cy="12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b="1" dirty="0">
                      <a:solidFill>
                        <a:schemeClr val="bg1"/>
                      </a:solidFill>
                      <a:latin typeface="思源黑体 CN Regular" panose="020B0500000000000000" pitchFamily="34" charset="-122"/>
                      <a:ea typeface="思源黑体 CN Regular" panose="020B0500000000000000" pitchFamily="34" charset="-122"/>
                    </a:rPr>
                    <a:t>Standard Course</a:t>
                  </a:r>
                  <a:endParaRPr lang="en-US" altLang="zh-CN" sz="6000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endParaRPr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>
                  <a:off x="1953" y="7001"/>
                  <a:ext cx="7258" cy="2636"/>
                </a:xfrm>
                <a:prstGeom prst="rect">
                  <a:avLst/>
                </a:prstGeom>
                <a:solidFill>
                  <a:srgbClr val="25366A"/>
                </a:solidFill>
                <a:ln w="38100">
                  <a:solidFill>
                    <a:srgbClr val="000000">
                      <a:alpha val="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TextBox 3"/>
                <p:cNvSpPr txBox="1"/>
                <p:nvPr/>
              </p:nvSpPr>
              <p:spPr>
                <a:xfrm>
                  <a:off x="1975" y="7522"/>
                  <a:ext cx="7280" cy="12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b="1" dirty="0">
                      <a:solidFill>
                        <a:schemeClr val="bg1"/>
                      </a:solidFill>
                      <a:latin typeface="思源黑体 CN Regular" panose="020B0500000000000000" pitchFamily="34" charset="-122"/>
                      <a:ea typeface="思源黑体 CN Regular" panose="020B0500000000000000" pitchFamily="34" charset="-122"/>
                    </a:rPr>
                    <a:t>Lesson 13</a:t>
                  </a:r>
                  <a:endParaRPr lang="en-US" altLang="zh-CN" sz="6000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endParaRPr>
                </a:p>
              </p:txBody>
            </p:sp>
            <p:cxnSp>
              <p:nvCxnSpPr>
                <p:cNvPr id="14" name="直接连接符 13"/>
                <p:cNvCxnSpPr/>
                <p:nvPr/>
              </p:nvCxnSpPr>
              <p:spPr>
                <a:xfrm>
                  <a:off x="1965" y="3800"/>
                  <a:ext cx="7235" cy="28"/>
                </a:xfrm>
                <a:prstGeom prst="lin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/>
                <p:nvPr/>
              </p:nvCxnSpPr>
              <p:spPr>
                <a:xfrm>
                  <a:off x="1964" y="6960"/>
                  <a:ext cx="7235" cy="28"/>
                </a:xfrm>
                <a:prstGeom prst="lin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矩形 21"/>
              <p:cNvSpPr/>
              <p:nvPr/>
            </p:nvSpPr>
            <p:spPr>
              <a:xfrm>
                <a:off x="9524" y="-188"/>
                <a:ext cx="9664" cy="11219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6" name="图片 5" descr="C:\Users\Administrator\Desktop\小红书\对外汉语战略搞钱计划\教学素材\图片素材\我压缩.png我压缩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5130" y="77"/>
                <a:ext cx="13166" cy="13166"/>
              </a:xfrm>
              <a:prstGeom prst="rect">
                <a:avLst/>
              </a:prstGeom>
            </p:spPr>
          </p:pic>
        </p:grpSp>
        <p:pic>
          <p:nvPicPr>
            <p:cNvPr id="38" name="图片 37" descr="下一页按钮">
              <a:hlinkClick r:id="" action="ppaction://hlinkshowjump?jump=nextslide"/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610" y="8802"/>
              <a:ext cx="2899" cy="1498"/>
            </a:xfrm>
            <a:prstGeom prst="rect">
              <a:avLst/>
            </a:prstGeom>
          </p:spPr>
        </p:pic>
      </p:grpSp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图片 601" descr="C:\Users\38577\Desktop\11.jpg11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-48260" y="-1157922"/>
            <a:ext cx="12573635" cy="8015605"/>
          </a:xfrm>
          <a:prstGeom prst="rect">
            <a:avLst/>
          </a:prstGeom>
        </p:spPr>
      </p:pic>
      <p:sp>
        <p:nvSpPr>
          <p:cNvPr id="34" name="PA-4-Point Star 33"/>
          <p:cNvSpPr/>
          <p:nvPr>
            <p:custDataLst>
              <p:tags r:id="rId2"/>
            </p:custDataLst>
          </p:nvPr>
        </p:nvSpPr>
        <p:spPr>
          <a:xfrm rot="8294776">
            <a:off x="5002837" y="21462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4-Point Star 34"/>
          <p:cNvSpPr/>
          <p:nvPr>
            <p:custDataLst>
              <p:tags r:id="rId3"/>
            </p:custDataLst>
          </p:nvPr>
        </p:nvSpPr>
        <p:spPr>
          <a:xfrm rot="8294776">
            <a:off x="5483061" y="2369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4-Point Star 35"/>
          <p:cNvSpPr/>
          <p:nvPr>
            <p:custDataLst>
              <p:tags r:id="rId4"/>
            </p:custDataLst>
          </p:nvPr>
        </p:nvSpPr>
        <p:spPr>
          <a:xfrm rot="8294776">
            <a:off x="5344914" y="2685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4-Point Star 36"/>
          <p:cNvSpPr/>
          <p:nvPr>
            <p:custDataLst>
              <p:tags r:id="rId5"/>
            </p:custDataLst>
          </p:nvPr>
        </p:nvSpPr>
        <p:spPr>
          <a:xfrm rot="16200000">
            <a:off x="243104" y="-655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PA-4-Point Star 77"/>
          <p:cNvSpPr/>
          <p:nvPr>
            <p:custDataLst>
              <p:tags r:id="rId6"/>
            </p:custDataLst>
          </p:nvPr>
        </p:nvSpPr>
        <p:spPr>
          <a:xfrm rot="16200000">
            <a:off x="6457747" y="229694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PA-4-Point Star 96"/>
          <p:cNvSpPr/>
          <p:nvPr>
            <p:custDataLst>
              <p:tags r:id="rId7"/>
            </p:custDataLst>
          </p:nvPr>
        </p:nvSpPr>
        <p:spPr>
          <a:xfrm rot="8294776">
            <a:off x="5628180" y="26272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PA-4-Point Star 97"/>
          <p:cNvSpPr/>
          <p:nvPr>
            <p:custDataLst>
              <p:tags r:id="rId8"/>
            </p:custDataLst>
          </p:nvPr>
        </p:nvSpPr>
        <p:spPr>
          <a:xfrm rot="16200000">
            <a:off x="11913218" y="758020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PA-4-Point Star 108"/>
          <p:cNvSpPr/>
          <p:nvPr>
            <p:custDataLst>
              <p:tags r:id="rId9"/>
            </p:custDataLst>
          </p:nvPr>
        </p:nvSpPr>
        <p:spPr>
          <a:xfrm rot="16200000">
            <a:off x="6141590" y="2473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PA-4-Point Star 133"/>
          <p:cNvSpPr/>
          <p:nvPr>
            <p:custDataLst>
              <p:tags r:id="rId10"/>
            </p:custDataLst>
          </p:nvPr>
        </p:nvSpPr>
        <p:spPr>
          <a:xfrm rot="16200000">
            <a:off x="4653787" y="3063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PA-4-Point Star 134"/>
          <p:cNvSpPr/>
          <p:nvPr>
            <p:custDataLst>
              <p:tags r:id="rId11"/>
            </p:custDataLst>
          </p:nvPr>
        </p:nvSpPr>
        <p:spPr>
          <a:xfrm rot="8294776">
            <a:off x="5693570" y="21922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PA-4-Point Star 135"/>
          <p:cNvSpPr/>
          <p:nvPr>
            <p:custDataLst>
              <p:tags r:id="rId12"/>
            </p:custDataLst>
          </p:nvPr>
        </p:nvSpPr>
        <p:spPr>
          <a:xfrm rot="8294776">
            <a:off x="5555423" y="25080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PA-4-Point Star 136"/>
          <p:cNvSpPr/>
          <p:nvPr>
            <p:custDataLst>
              <p:tags r:id="rId13"/>
            </p:custDataLst>
          </p:nvPr>
        </p:nvSpPr>
        <p:spPr>
          <a:xfrm rot="8294776">
            <a:off x="4594974" y="2672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PA-4-Point Star 138"/>
          <p:cNvSpPr/>
          <p:nvPr>
            <p:custDataLst>
              <p:tags r:id="rId14"/>
            </p:custDataLst>
          </p:nvPr>
        </p:nvSpPr>
        <p:spPr>
          <a:xfrm rot="16200000">
            <a:off x="6686518" y="4379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PA-4-Point Star 139"/>
          <p:cNvSpPr/>
          <p:nvPr>
            <p:custDataLst>
              <p:tags r:id="rId15"/>
            </p:custDataLst>
          </p:nvPr>
        </p:nvSpPr>
        <p:spPr>
          <a:xfrm rot="7352446">
            <a:off x="9882647" y="68728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PA-4-Point Star 140"/>
          <p:cNvSpPr/>
          <p:nvPr>
            <p:custDataLst>
              <p:tags r:id="rId16"/>
            </p:custDataLst>
          </p:nvPr>
        </p:nvSpPr>
        <p:spPr>
          <a:xfrm rot="7352446">
            <a:off x="9744500" y="718859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PA-4-Point Star 141"/>
          <p:cNvSpPr/>
          <p:nvPr>
            <p:custDataLst>
              <p:tags r:id="rId17"/>
            </p:custDataLst>
          </p:nvPr>
        </p:nvSpPr>
        <p:spPr>
          <a:xfrm rot="8294776">
            <a:off x="7009842" y="177126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PA-4-Point Star 153"/>
          <p:cNvSpPr/>
          <p:nvPr>
            <p:custDataLst>
              <p:tags r:id="rId18"/>
            </p:custDataLst>
          </p:nvPr>
        </p:nvSpPr>
        <p:spPr>
          <a:xfrm rot="13694776">
            <a:off x="-716950" y="47656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PA-4-Point Star 154"/>
          <p:cNvSpPr/>
          <p:nvPr>
            <p:custDataLst>
              <p:tags r:id="rId19"/>
            </p:custDataLst>
          </p:nvPr>
        </p:nvSpPr>
        <p:spPr>
          <a:xfrm rot="13694776">
            <a:off x="275801" y="-11363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PA-4-Point Star 155"/>
          <p:cNvSpPr/>
          <p:nvPr>
            <p:custDataLst>
              <p:tags r:id="rId20"/>
            </p:custDataLst>
          </p:nvPr>
        </p:nvSpPr>
        <p:spPr>
          <a:xfrm>
            <a:off x="506143" y="-49301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PA-4-Point Star 225"/>
          <p:cNvSpPr/>
          <p:nvPr>
            <p:custDataLst>
              <p:tags r:id="rId21"/>
            </p:custDataLst>
          </p:nvPr>
        </p:nvSpPr>
        <p:spPr>
          <a:xfrm rot="13694776">
            <a:off x="-209233" y="15781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PA-4-Point Star 236"/>
          <p:cNvSpPr/>
          <p:nvPr>
            <p:custDataLst>
              <p:tags r:id="rId22"/>
            </p:custDataLst>
          </p:nvPr>
        </p:nvSpPr>
        <p:spPr>
          <a:xfrm rot="13694776">
            <a:off x="5239957" y="26512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PA-4-Point Star 237"/>
          <p:cNvSpPr/>
          <p:nvPr>
            <p:custDataLst>
              <p:tags r:id="rId23"/>
            </p:custDataLst>
          </p:nvPr>
        </p:nvSpPr>
        <p:spPr>
          <a:xfrm>
            <a:off x="960449" y="-53828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PA-4-Point Star 238"/>
          <p:cNvSpPr/>
          <p:nvPr>
            <p:custDataLst>
              <p:tags r:id="rId24"/>
            </p:custDataLst>
          </p:nvPr>
        </p:nvSpPr>
        <p:spPr>
          <a:xfrm>
            <a:off x="0" y="-3738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PA-4-Point Star 239"/>
          <p:cNvSpPr/>
          <p:nvPr>
            <p:custDataLst>
              <p:tags r:id="rId25"/>
            </p:custDataLst>
          </p:nvPr>
        </p:nvSpPr>
        <p:spPr>
          <a:xfrm>
            <a:off x="5390375" y="71836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PA-4-Point Star 241"/>
          <p:cNvSpPr/>
          <p:nvPr>
            <p:custDataLst>
              <p:tags r:id="rId26"/>
            </p:custDataLst>
          </p:nvPr>
        </p:nvSpPr>
        <p:spPr>
          <a:xfrm rot="13694776">
            <a:off x="-209232" y="14334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PA-4-Point Star 242"/>
          <p:cNvSpPr/>
          <p:nvPr>
            <p:custDataLst>
              <p:tags r:id="rId27"/>
            </p:custDataLst>
          </p:nvPr>
        </p:nvSpPr>
        <p:spPr>
          <a:xfrm>
            <a:off x="-1098007" y="548865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PA-4-Point Star 243"/>
          <p:cNvSpPr/>
          <p:nvPr>
            <p:custDataLst>
              <p:tags r:id="rId28"/>
            </p:custDataLst>
          </p:nvPr>
        </p:nvSpPr>
        <p:spPr>
          <a:xfrm>
            <a:off x="3844446" y="708495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PA-4-Point Star 244"/>
          <p:cNvSpPr/>
          <p:nvPr>
            <p:custDataLst>
              <p:tags r:id="rId29"/>
            </p:custDataLst>
          </p:nvPr>
        </p:nvSpPr>
        <p:spPr>
          <a:xfrm rot="13694776">
            <a:off x="-696034" y="15781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PA-4-Point Star 245"/>
          <p:cNvSpPr/>
          <p:nvPr>
            <p:custDataLst>
              <p:tags r:id="rId30"/>
            </p:custDataLst>
          </p:nvPr>
        </p:nvSpPr>
        <p:spPr>
          <a:xfrm>
            <a:off x="-966438" y="55412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PA-4-Point Star 246"/>
          <p:cNvSpPr/>
          <p:nvPr>
            <p:custDataLst>
              <p:tags r:id="rId31"/>
            </p:custDataLst>
          </p:nvPr>
        </p:nvSpPr>
        <p:spPr>
          <a:xfrm>
            <a:off x="-1104585" y="58570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PA-4-Point Star 247"/>
          <p:cNvSpPr/>
          <p:nvPr>
            <p:custDataLst>
              <p:tags r:id="rId32"/>
            </p:custDataLst>
          </p:nvPr>
        </p:nvSpPr>
        <p:spPr>
          <a:xfrm>
            <a:off x="3837868" y="745334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PA-4-Point Star 251"/>
          <p:cNvSpPr/>
          <p:nvPr>
            <p:custDataLst>
              <p:tags r:id="rId33"/>
            </p:custDataLst>
          </p:nvPr>
        </p:nvSpPr>
        <p:spPr>
          <a:xfrm>
            <a:off x="10170037" y="-720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PA-4-Point Star 256"/>
          <p:cNvSpPr/>
          <p:nvPr>
            <p:custDataLst>
              <p:tags r:id="rId34"/>
            </p:custDataLst>
          </p:nvPr>
        </p:nvSpPr>
        <p:spPr>
          <a:xfrm>
            <a:off x="730203" y="-7027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PA-4-Point Star 261"/>
          <p:cNvSpPr/>
          <p:nvPr>
            <p:custDataLst>
              <p:tags r:id="rId35"/>
            </p:custDataLst>
          </p:nvPr>
        </p:nvSpPr>
        <p:spPr>
          <a:xfrm>
            <a:off x="10321341" y="-28909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PA-4-Point Star 264"/>
          <p:cNvSpPr/>
          <p:nvPr>
            <p:custDataLst>
              <p:tags r:id="rId36"/>
            </p:custDataLst>
          </p:nvPr>
        </p:nvSpPr>
        <p:spPr>
          <a:xfrm>
            <a:off x="4844366" y="74138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PA-4-Point Star 265"/>
          <p:cNvSpPr/>
          <p:nvPr>
            <p:custDataLst>
              <p:tags r:id="rId37"/>
            </p:custDataLst>
          </p:nvPr>
        </p:nvSpPr>
        <p:spPr>
          <a:xfrm>
            <a:off x="-913810" y="58241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PA-4-Point Star 266"/>
          <p:cNvSpPr/>
          <p:nvPr>
            <p:custDataLst>
              <p:tags r:id="rId38"/>
            </p:custDataLst>
          </p:nvPr>
        </p:nvSpPr>
        <p:spPr>
          <a:xfrm>
            <a:off x="9420098" y="-28251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PA-4-Point Star 267"/>
          <p:cNvSpPr/>
          <p:nvPr>
            <p:custDataLst>
              <p:tags r:id="rId39"/>
            </p:custDataLst>
          </p:nvPr>
        </p:nvSpPr>
        <p:spPr>
          <a:xfrm>
            <a:off x="4423348" y="70323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PA-4-Point Star 268"/>
          <p:cNvSpPr/>
          <p:nvPr>
            <p:custDataLst>
              <p:tags r:id="rId40"/>
            </p:custDataLst>
          </p:nvPr>
        </p:nvSpPr>
        <p:spPr>
          <a:xfrm>
            <a:off x="5456160" y="70783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PA-4-Point Star 383"/>
          <p:cNvSpPr/>
          <p:nvPr>
            <p:custDataLst>
              <p:tags r:id="rId41"/>
            </p:custDataLst>
          </p:nvPr>
        </p:nvSpPr>
        <p:spPr>
          <a:xfrm rot="8294776">
            <a:off x="6733943" y="16996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PA-4-Point Star 387"/>
          <p:cNvSpPr/>
          <p:nvPr>
            <p:custDataLst>
              <p:tags r:id="rId42"/>
            </p:custDataLst>
          </p:nvPr>
        </p:nvSpPr>
        <p:spPr>
          <a:xfrm rot="8294776">
            <a:off x="4805877" y="251540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2" name="PA-4-Point Star 391"/>
          <p:cNvSpPr/>
          <p:nvPr>
            <p:custDataLst>
              <p:tags r:id="rId43"/>
            </p:custDataLst>
          </p:nvPr>
        </p:nvSpPr>
        <p:spPr>
          <a:xfrm rot="16200000">
            <a:off x="657938" y="-6214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7" name="PA-4-Point Star 396"/>
          <p:cNvSpPr/>
          <p:nvPr>
            <p:custDataLst>
              <p:tags r:id="rId44"/>
            </p:custDataLst>
          </p:nvPr>
        </p:nvSpPr>
        <p:spPr>
          <a:xfrm rot="15257670">
            <a:off x="12926393" y="53587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PA-4-Point Star 401"/>
          <p:cNvSpPr/>
          <p:nvPr>
            <p:custDataLst>
              <p:tags r:id="rId45"/>
            </p:custDataLst>
          </p:nvPr>
        </p:nvSpPr>
        <p:spPr>
          <a:xfrm rot="8294776">
            <a:off x="5865005" y="26140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PA-4-Point Star 402"/>
          <p:cNvSpPr/>
          <p:nvPr>
            <p:custDataLst>
              <p:tags r:id="rId46"/>
            </p:custDataLst>
          </p:nvPr>
        </p:nvSpPr>
        <p:spPr>
          <a:xfrm rot="16200000">
            <a:off x="7095855" y="2250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4" name="PA-4-Point Star 403"/>
          <p:cNvSpPr/>
          <p:nvPr>
            <p:custDataLst>
              <p:tags r:id="rId47"/>
            </p:custDataLst>
          </p:nvPr>
        </p:nvSpPr>
        <p:spPr>
          <a:xfrm rot="16200000">
            <a:off x="6957708" y="2566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5" name="PA-4-Point Star 404"/>
          <p:cNvSpPr/>
          <p:nvPr>
            <p:custDataLst>
              <p:tags r:id="rId48"/>
            </p:custDataLst>
          </p:nvPr>
        </p:nvSpPr>
        <p:spPr>
          <a:xfrm rot="16200000">
            <a:off x="10446429" y="-3919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6" name="PA-4-Point Star 405"/>
          <p:cNvSpPr/>
          <p:nvPr>
            <p:custDataLst>
              <p:tags r:id="rId49"/>
            </p:custDataLst>
          </p:nvPr>
        </p:nvSpPr>
        <p:spPr>
          <a:xfrm rot="16200000">
            <a:off x="6495647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8" name="PA-4-Point Star 407"/>
          <p:cNvSpPr/>
          <p:nvPr>
            <p:custDataLst>
              <p:tags r:id="rId50"/>
            </p:custDataLst>
          </p:nvPr>
        </p:nvSpPr>
        <p:spPr>
          <a:xfrm rot="16200000">
            <a:off x="657939" y="-76617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9" name="PA-4-Point Star 408"/>
          <p:cNvSpPr/>
          <p:nvPr>
            <p:custDataLst>
              <p:tags r:id="rId51"/>
            </p:custDataLst>
          </p:nvPr>
        </p:nvSpPr>
        <p:spPr>
          <a:xfrm rot="16200000">
            <a:off x="519792" y="-45040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PA-4-Point Star 411"/>
          <p:cNvSpPr/>
          <p:nvPr>
            <p:custDataLst>
              <p:tags r:id="rId52"/>
            </p:custDataLst>
          </p:nvPr>
        </p:nvSpPr>
        <p:spPr>
          <a:xfrm rot="16200000">
            <a:off x="651361" y="-397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3" name="PA-4-Point Star 412"/>
          <p:cNvSpPr/>
          <p:nvPr>
            <p:custDataLst>
              <p:tags r:id="rId53"/>
            </p:custDataLst>
          </p:nvPr>
        </p:nvSpPr>
        <p:spPr>
          <a:xfrm rot="16200000">
            <a:off x="9854371" y="-2867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PA-4-Point Star 414"/>
          <p:cNvSpPr/>
          <p:nvPr>
            <p:custDataLst>
              <p:tags r:id="rId54"/>
            </p:custDataLst>
          </p:nvPr>
        </p:nvSpPr>
        <p:spPr>
          <a:xfrm rot="16200000">
            <a:off x="12071102" y="73104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PA-4-Point Star 415"/>
          <p:cNvSpPr/>
          <p:nvPr>
            <p:custDataLst>
              <p:tags r:id="rId55"/>
            </p:custDataLst>
          </p:nvPr>
        </p:nvSpPr>
        <p:spPr>
          <a:xfrm rot="15257670">
            <a:off x="12919816" y="55823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PA-4-Point Star 416"/>
          <p:cNvSpPr/>
          <p:nvPr>
            <p:custDataLst>
              <p:tags r:id="rId56"/>
            </p:custDataLst>
          </p:nvPr>
        </p:nvSpPr>
        <p:spPr>
          <a:xfrm rot="15257670">
            <a:off x="12781669" y="589814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8" name="PA-4-Point Star 417"/>
          <p:cNvSpPr/>
          <p:nvPr>
            <p:custDataLst>
              <p:tags r:id="rId57"/>
            </p:custDataLst>
          </p:nvPr>
        </p:nvSpPr>
        <p:spPr>
          <a:xfrm rot="16200000">
            <a:off x="6416706" y="711362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PA-4-Point Star 422"/>
          <p:cNvSpPr/>
          <p:nvPr>
            <p:custDataLst>
              <p:tags r:id="rId58"/>
            </p:custDataLst>
          </p:nvPr>
        </p:nvSpPr>
        <p:spPr>
          <a:xfrm rot="16200000">
            <a:off x="6727462" y="2402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6" name="PA-4-Point Star 425"/>
          <p:cNvSpPr/>
          <p:nvPr>
            <p:custDataLst>
              <p:tags r:id="rId59"/>
            </p:custDataLst>
          </p:nvPr>
        </p:nvSpPr>
        <p:spPr>
          <a:xfrm rot="16200000">
            <a:off x="8113939" y="69952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7" name="PA-4-Point Star 426"/>
          <p:cNvSpPr/>
          <p:nvPr>
            <p:custDataLst>
              <p:tags r:id="rId60"/>
            </p:custDataLst>
          </p:nvPr>
        </p:nvSpPr>
        <p:spPr>
          <a:xfrm rot="16200000">
            <a:off x="2295770" y="70849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8" name="PA-4-Point Star 427"/>
          <p:cNvSpPr/>
          <p:nvPr>
            <p:custDataLst>
              <p:tags r:id="rId61"/>
            </p:custDataLst>
          </p:nvPr>
        </p:nvSpPr>
        <p:spPr>
          <a:xfrm rot="16200000">
            <a:off x="6977443" y="302057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9" name="PA-4-Point Star 428"/>
          <p:cNvSpPr/>
          <p:nvPr>
            <p:custDataLst>
              <p:tags r:id="rId62"/>
            </p:custDataLst>
          </p:nvPr>
        </p:nvSpPr>
        <p:spPr>
          <a:xfrm rot="16200000">
            <a:off x="7048234" y="7120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0" name="PA-4-Point Star 429"/>
          <p:cNvSpPr/>
          <p:nvPr>
            <p:custDataLst>
              <p:tags r:id="rId63"/>
            </p:custDataLst>
          </p:nvPr>
        </p:nvSpPr>
        <p:spPr>
          <a:xfrm rot="16200000">
            <a:off x="6910087" y="743596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1" name="PA-4-Point Star 430"/>
          <p:cNvSpPr/>
          <p:nvPr>
            <p:custDataLst>
              <p:tags r:id="rId64"/>
            </p:custDataLst>
          </p:nvPr>
        </p:nvSpPr>
        <p:spPr>
          <a:xfrm rot="16200000">
            <a:off x="5949638" y="76004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PA-4-Point Star 431"/>
          <p:cNvSpPr/>
          <p:nvPr>
            <p:custDataLst>
              <p:tags r:id="rId65"/>
            </p:custDataLst>
          </p:nvPr>
        </p:nvSpPr>
        <p:spPr>
          <a:xfrm rot="16200000">
            <a:off x="10045146" y="-3196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PA-4-Point Star 432"/>
          <p:cNvSpPr/>
          <p:nvPr>
            <p:custDataLst>
              <p:tags r:id="rId66"/>
            </p:custDataLst>
          </p:nvPr>
        </p:nvSpPr>
        <p:spPr>
          <a:xfrm rot="16200000">
            <a:off x="6076200" y="302715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PA-4-Point Star 433"/>
          <p:cNvSpPr/>
          <p:nvPr>
            <p:custDataLst>
              <p:tags r:id="rId67"/>
            </p:custDataLst>
          </p:nvPr>
        </p:nvSpPr>
        <p:spPr>
          <a:xfrm rot="16200000">
            <a:off x="5528620" y="72188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5" name="PA-4-Point Star 434"/>
          <p:cNvSpPr/>
          <p:nvPr>
            <p:custDataLst>
              <p:tags r:id="rId68"/>
            </p:custDataLst>
          </p:nvPr>
        </p:nvSpPr>
        <p:spPr>
          <a:xfrm rot="16200000">
            <a:off x="6561432" y="72649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6" name="PA-4-Point Star 435"/>
          <p:cNvSpPr/>
          <p:nvPr>
            <p:custDataLst>
              <p:tags r:id="rId69"/>
            </p:custDataLst>
          </p:nvPr>
        </p:nvSpPr>
        <p:spPr>
          <a:xfrm rot="16200000">
            <a:off x="7041656" y="748859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7" name="PA-4-Point Star 436"/>
          <p:cNvSpPr/>
          <p:nvPr>
            <p:custDataLst>
              <p:tags r:id="rId70"/>
            </p:custDataLst>
          </p:nvPr>
        </p:nvSpPr>
        <p:spPr>
          <a:xfrm rot="16200000">
            <a:off x="1703712" y="719021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8" name="PA-4-Point Star 437"/>
          <p:cNvSpPr/>
          <p:nvPr>
            <p:custDataLst>
              <p:tags r:id="rId71"/>
            </p:custDataLst>
          </p:nvPr>
        </p:nvSpPr>
        <p:spPr>
          <a:xfrm rot="7352446">
            <a:off x="9751474" y="728147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9" name="PA-4-Point Star 438"/>
          <p:cNvSpPr/>
          <p:nvPr>
            <p:custDataLst>
              <p:tags r:id="rId72"/>
            </p:custDataLst>
          </p:nvPr>
        </p:nvSpPr>
        <p:spPr>
          <a:xfrm rot="16200000">
            <a:off x="12475404" y="357659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0" name="PA-4-Point Star 439"/>
          <p:cNvSpPr/>
          <p:nvPr>
            <p:custDataLst>
              <p:tags r:id="rId73"/>
            </p:custDataLst>
          </p:nvPr>
        </p:nvSpPr>
        <p:spPr>
          <a:xfrm rot="15257670">
            <a:off x="12722463" y="555606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1" name="PA-4-Point Star 440"/>
          <p:cNvSpPr/>
          <p:nvPr>
            <p:custDataLst>
              <p:tags r:id="rId74"/>
            </p:custDataLst>
          </p:nvPr>
        </p:nvSpPr>
        <p:spPr>
          <a:xfrm rot="16200000">
            <a:off x="8225770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7" name="PA-4-Point Star 456"/>
          <p:cNvSpPr/>
          <p:nvPr>
            <p:custDataLst>
              <p:tags r:id="rId75"/>
            </p:custDataLst>
          </p:nvPr>
        </p:nvSpPr>
        <p:spPr>
          <a:xfrm rot="15257670">
            <a:off x="9567374" y="771427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3" name="PA-4-Point Star 462"/>
          <p:cNvSpPr/>
          <p:nvPr>
            <p:custDataLst>
              <p:tags r:id="rId76"/>
            </p:custDataLst>
          </p:nvPr>
        </p:nvSpPr>
        <p:spPr>
          <a:xfrm>
            <a:off x="3837967" y="6117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5" name="PA-4-Point Star 464"/>
          <p:cNvSpPr/>
          <p:nvPr>
            <p:custDataLst>
              <p:tags r:id="rId77"/>
            </p:custDataLst>
          </p:nvPr>
        </p:nvSpPr>
        <p:spPr>
          <a:xfrm rot="13694776">
            <a:off x="4739603" y="25385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6" name="PA-4-Point Star 465"/>
          <p:cNvSpPr/>
          <p:nvPr>
            <p:custDataLst>
              <p:tags r:id="rId78"/>
            </p:custDataLst>
          </p:nvPr>
        </p:nvSpPr>
        <p:spPr>
          <a:xfrm>
            <a:off x="-874734" y="53234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8" name="PA-4-Point Star 467"/>
          <p:cNvSpPr/>
          <p:nvPr>
            <p:custDataLst>
              <p:tags r:id="rId79"/>
            </p:custDataLst>
          </p:nvPr>
        </p:nvSpPr>
        <p:spPr>
          <a:xfrm>
            <a:off x="2292038" y="-37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9" name="PA-4-Point Star 468"/>
          <p:cNvSpPr/>
          <p:nvPr>
            <p:custDataLst>
              <p:tags r:id="rId80"/>
            </p:custDataLst>
          </p:nvPr>
        </p:nvSpPr>
        <p:spPr>
          <a:xfrm rot="13694776">
            <a:off x="-571439" y="10050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0" name="PA-4-Point Star 469"/>
          <p:cNvSpPr/>
          <p:nvPr>
            <p:custDataLst>
              <p:tags r:id="rId81"/>
            </p:custDataLst>
          </p:nvPr>
        </p:nvSpPr>
        <p:spPr>
          <a:xfrm rot="13694776">
            <a:off x="-709586" y="132078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2" name="PA-4-Point Star 471"/>
          <p:cNvSpPr/>
          <p:nvPr>
            <p:custDataLst>
              <p:tags r:id="rId82"/>
            </p:custDataLst>
          </p:nvPr>
        </p:nvSpPr>
        <p:spPr>
          <a:xfrm rot="13694776">
            <a:off x="-1058241" y="11497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3" name="PA-4-Point Star 472"/>
          <p:cNvSpPr/>
          <p:nvPr>
            <p:custDataLst>
              <p:tags r:id="rId83"/>
            </p:custDataLst>
          </p:nvPr>
        </p:nvSpPr>
        <p:spPr>
          <a:xfrm rot="13694776">
            <a:off x="-578017" y="137341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4" name="PA-4-Point Star 473"/>
          <p:cNvSpPr/>
          <p:nvPr>
            <p:custDataLst>
              <p:tags r:id="rId84"/>
            </p:custDataLst>
          </p:nvPr>
        </p:nvSpPr>
        <p:spPr>
          <a:xfrm>
            <a:off x="-347675" y="201672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1" name="PA-4-Point Star 480"/>
          <p:cNvSpPr/>
          <p:nvPr>
            <p:custDataLst>
              <p:tags r:id="rId85"/>
            </p:custDataLst>
          </p:nvPr>
        </p:nvSpPr>
        <p:spPr>
          <a:xfrm>
            <a:off x="4002426" y="-49141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2" name="PA-4-Point Star 481"/>
          <p:cNvSpPr/>
          <p:nvPr>
            <p:custDataLst>
              <p:tags r:id="rId86"/>
            </p:custDataLst>
          </p:nvPr>
        </p:nvSpPr>
        <p:spPr>
          <a:xfrm>
            <a:off x="3041977" y="-3269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3" name="PA-4-Point Star 482"/>
          <p:cNvSpPr/>
          <p:nvPr>
            <p:custDataLst>
              <p:tags r:id="rId87"/>
            </p:custDataLst>
          </p:nvPr>
        </p:nvSpPr>
        <p:spPr>
          <a:xfrm rot="13694776">
            <a:off x="4509357" y="2374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2" name="PA-4-Point Star 501"/>
          <p:cNvSpPr/>
          <p:nvPr>
            <p:custDataLst>
              <p:tags r:id="rId88"/>
            </p:custDataLst>
          </p:nvPr>
        </p:nvSpPr>
        <p:spPr>
          <a:xfrm rot="13694776">
            <a:off x="-999821" y="466694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3" name="PA-4-Point Star 502"/>
          <p:cNvSpPr/>
          <p:nvPr>
            <p:custDataLst>
              <p:tags r:id="rId89"/>
            </p:custDataLst>
          </p:nvPr>
        </p:nvSpPr>
        <p:spPr>
          <a:xfrm rot="13694776">
            <a:off x="4502780" y="25977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4" name="PA-4-Point Star 503"/>
          <p:cNvSpPr/>
          <p:nvPr>
            <p:custDataLst>
              <p:tags r:id="rId90"/>
            </p:custDataLst>
          </p:nvPr>
        </p:nvSpPr>
        <p:spPr>
          <a:xfrm>
            <a:off x="223272" y="-59169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5" name="PA-4-Point Star 504"/>
          <p:cNvSpPr/>
          <p:nvPr>
            <p:custDataLst>
              <p:tags r:id="rId91"/>
            </p:custDataLst>
          </p:nvPr>
        </p:nvSpPr>
        <p:spPr>
          <a:xfrm>
            <a:off x="-1249704" y="569838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PA-4-Point Star 528"/>
          <p:cNvSpPr/>
          <p:nvPr>
            <p:custDataLst>
              <p:tags r:id="rId92"/>
            </p:custDataLst>
          </p:nvPr>
        </p:nvSpPr>
        <p:spPr>
          <a:xfrm rot="13694776">
            <a:off x="4476465" y="243990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1" name="PA-4-Point Star 530"/>
          <p:cNvSpPr/>
          <p:nvPr>
            <p:custDataLst>
              <p:tags r:id="rId93"/>
            </p:custDataLst>
          </p:nvPr>
        </p:nvSpPr>
        <p:spPr>
          <a:xfrm>
            <a:off x="3153811" y="-4190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2" name="PA-4-Point Star 531"/>
          <p:cNvSpPr/>
          <p:nvPr>
            <p:custDataLst>
              <p:tags r:id="rId94"/>
            </p:custDataLst>
          </p:nvPr>
        </p:nvSpPr>
        <p:spPr>
          <a:xfrm>
            <a:off x="3634035" y="-1953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3" name="PA-4-Point Star 532"/>
          <p:cNvSpPr/>
          <p:nvPr>
            <p:custDataLst>
              <p:tags r:id="rId95"/>
            </p:custDataLst>
          </p:nvPr>
        </p:nvSpPr>
        <p:spPr>
          <a:xfrm rot="13694776">
            <a:off x="-966930" y="43511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4" name="PA-4-Point Star 533"/>
          <p:cNvSpPr/>
          <p:nvPr>
            <p:custDataLst>
              <p:tags r:id="rId96"/>
            </p:custDataLst>
          </p:nvPr>
        </p:nvSpPr>
        <p:spPr>
          <a:xfrm rot="13694776">
            <a:off x="-808262" y="110370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5" name="PA-4-Point Star 534"/>
          <p:cNvSpPr/>
          <p:nvPr>
            <p:custDataLst>
              <p:tags r:id="rId97"/>
            </p:custDataLst>
          </p:nvPr>
        </p:nvSpPr>
        <p:spPr>
          <a:xfrm>
            <a:off x="-651069" y="56062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9" name="PA-4-Point Star 538"/>
          <p:cNvSpPr/>
          <p:nvPr>
            <p:custDataLst>
              <p:tags r:id="rId98"/>
            </p:custDataLst>
          </p:nvPr>
        </p:nvSpPr>
        <p:spPr>
          <a:xfrm>
            <a:off x="328526" y="-6969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2" name="PA-4-Point Star 541"/>
          <p:cNvSpPr/>
          <p:nvPr>
            <p:custDataLst>
              <p:tags r:id="rId99"/>
            </p:custDataLst>
          </p:nvPr>
        </p:nvSpPr>
        <p:spPr>
          <a:xfrm>
            <a:off x="2285459" y="5459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3" name="PA-4-Point Star 542"/>
          <p:cNvSpPr/>
          <p:nvPr>
            <p:custDataLst>
              <p:tags r:id="rId100"/>
            </p:custDataLst>
          </p:nvPr>
        </p:nvSpPr>
        <p:spPr>
          <a:xfrm rot="13694776">
            <a:off x="-1196389" y="11892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5" name="PA-4-Point Star 544"/>
          <p:cNvSpPr/>
          <p:nvPr>
            <p:custDataLst>
              <p:tags r:id="rId101"/>
            </p:custDataLst>
          </p:nvPr>
        </p:nvSpPr>
        <p:spPr>
          <a:xfrm>
            <a:off x="3120917" y="-2874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0" name="PA-4-Point Star 559"/>
          <p:cNvSpPr/>
          <p:nvPr>
            <p:custDataLst>
              <p:tags r:id="rId102"/>
            </p:custDataLst>
          </p:nvPr>
        </p:nvSpPr>
        <p:spPr>
          <a:xfrm>
            <a:off x="3361858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1" name="PA-4-Point Star 560"/>
          <p:cNvSpPr/>
          <p:nvPr>
            <p:custDataLst>
              <p:tags r:id="rId103"/>
            </p:custDataLst>
          </p:nvPr>
        </p:nvSpPr>
        <p:spPr>
          <a:xfrm>
            <a:off x="2479263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2" name="PA-4-Point Star 561"/>
          <p:cNvSpPr/>
          <p:nvPr>
            <p:custDataLst>
              <p:tags r:id="rId104"/>
            </p:custDataLst>
          </p:nvPr>
        </p:nvSpPr>
        <p:spPr>
          <a:xfrm>
            <a:off x="-694732" y="185261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8" name="PA-4-Point Star 567"/>
          <p:cNvSpPr/>
          <p:nvPr>
            <p:custDataLst>
              <p:tags r:id="rId105"/>
            </p:custDataLst>
          </p:nvPr>
        </p:nvSpPr>
        <p:spPr>
          <a:xfrm>
            <a:off x="-993911" y="177903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0" name="PA-4-Point Star 569"/>
          <p:cNvSpPr/>
          <p:nvPr>
            <p:custDataLst>
              <p:tags r:id="rId106"/>
            </p:custDataLst>
          </p:nvPr>
        </p:nvSpPr>
        <p:spPr>
          <a:xfrm>
            <a:off x="-811031" y="2152744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1" name="PA-4-Point Star 570"/>
          <p:cNvSpPr/>
          <p:nvPr>
            <p:custDataLst>
              <p:tags r:id="rId107"/>
            </p:custDataLst>
          </p:nvPr>
        </p:nvSpPr>
        <p:spPr>
          <a:xfrm>
            <a:off x="-842836" y="278089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2" name="PA-4-Point Star 571"/>
          <p:cNvSpPr/>
          <p:nvPr>
            <p:custDataLst>
              <p:tags r:id="rId108"/>
            </p:custDataLst>
          </p:nvPr>
        </p:nvSpPr>
        <p:spPr>
          <a:xfrm>
            <a:off x="-1411295" y="7320855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3" name="PA-4-Point Star 572"/>
          <p:cNvSpPr/>
          <p:nvPr>
            <p:custDataLst>
              <p:tags r:id="rId109"/>
            </p:custDataLst>
          </p:nvPr>
        </p:nvSpPr>
        <p:spPr>
          <a:xfrm>
            <a:off x="4225824" y="740226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7" name="PA-4-Point Star 586"/>
          <p:cNvSpPr/>
          <p:nvPr>
            <p:custDataLst>
              <p:tags r:id="rId110"/>
            </p:custDataLst>
          </p:nvPr>
        </p:nvSpPr>
        <p:spPr>
          <a:xfrm rot="8294776">
            <a:off x="-859688" y="4374360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0" name="PA-4-Point Star 589"/>
          <p:cNvSpPr/>
          <p:nvPr>
            <p:custDataLst>
              <p:tags r:id="rId111"/>
            </p:custDataLst>
          </p:nvPr>
        </p:nvSpPr>
        <p:spPr>
          <a:xfrm rot="8294776">
            <a:off x="12236491" y="8201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1" name="PA-4-Point Star 590"/>
          <p:cNvSpPr/>
          <p:nvPr>
            <p:custDataLst>
              <p:tags r:id="rId112"/>
            </p:custDataLst>
          </p:nvPr>
        </p:nvSpPr>
        <p:spPr>
          <a:xfrm rot="16200000">
            <a:off x="12604980" y="172016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2" name="PA-4-Point Star 591"/>
          <p:cNvSpPr/>
          <p:nvPr>
            <p:custDataLst>
              <p:tags r:id="rId113"/>
            </p:custDataLst>
          </p:nvPr>
        </p:nvSpPr>
        <p:spPr>
          <a:xfrm rot="16200000">
            <a:off x="3004408" y="704445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6" name="PA-4-Point Star 595"/>
          <p:cNvSpPr/>
          <p:nvPr>
            <p:custDataLst>
              <p:tags r:id="rId114"/>
            </p:custDataLst>
          </p:nvPr>
        </p:nvSpPr>
        <p:spPr>
          <a:xfrm rot="8294776">
            <a:off x="12236490" y="2495122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7" name="PA-4-Point Star 596"/>
          <p:cNvSpPr/>
          <p:nvPr>
            <p:custDataLst>
              <p:tags r:id="rId115"/>
            </p:custDataLst>
          </p:nvPr>
        </p:nvSpPr>
        <p:spPr>
          <a:xfrm rot="16200000">
            <a:off x="7117397" y="-6436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8" name="PA-4-Point Star 597"/>
          <p:cNvSpPr/>
          <p:nvPr>
            <p:custDataLst>
              <p:tags r:id="rId116"/>
            </p:custDataLst>
          </p:nvPr>
        </p:nvSpPr>
        <p:spPr>
          <a:xfrm rot="16200000">
            <a:off x="5058009" y="-715188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9" name="PA-4-Point Star 598"/>
          <p:cNvSpPr/>
          <p:nvPr>
            <p:custDataLst>
              <p:tags r:id="rId117"/>
            </p:custDataLst>
          </p:nvPr>
        </p:nvSpPr>
        <p:spPr>
          <a:xfrm rot="16200000">
            <a:off x="3602920" y="-659529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0857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5--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第十三课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en-US" altLang="zh-CN" sz="28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9966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5  Lesson 13</a:t>
            </a:r>
            <a:endParaRPr lang="en-US" altLang="zh-CN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201913" y="2573655"/>
            <a:ext cx="9883254" cy="2916646"/>
            <a:chOff x="1893" y="4058"/>
            <a:chExt cx="15564" cy="4593"/>
          </a:xfrm>
        </p:grpSpPr>
        <p:grpSp>
          <p:nvGrpSpPr>
            <p:cNvPr id="14" name="组合 13"/>
            <p:cNvGrpSpPr/>
            <p:nvPr/>
          </p:nvGrpSpPr>
          <p:grpSpPr>
            <a:xfrm>
              <a:off x="1893" y="4058"/>
              <a:ext cx="15564" cy="4593"/>
              <a:chOff x="-96" y="3669"/>
              <a:chExt cx="19355" cy="5713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-96" y="3669"/>
                <a:ext cx="18744" cy="5713"/>
              </a:xfrm>
              <a:prstGeom prst="roundRect">
                <a:avLst/>
              </a:prstGeom>
              <a:solidFill>
                <a:schemeClr val="bg1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-96" y="4499"/>
                <a:ext cx="19355" cy="3652"/>
                <a:chOff x="3051" y="4499"/>
                <a:chExt cx="19355" cy="3652"/>
              </a:xfrm>
            </p:grpSpPr>
            <p:grpSp>
              <p:nvGrpSpPr>
                <p:cNvPr id="3" name="组合 2"/>
                <p:cNvGrpSpPr/>
                <p:nvPr/>
              </p:nvGrpSpPr>
              <p:grpSpPr>
                <a:xfrm>
                  <a:off x="4055" y="6525"/>
                  <a:ext cx="18351" cy="1626"/>
                  <a:chOff x="6189" y="6525"/>
                  <a:chExt cx="18351" cy="1626"/>
                </a:xfrm>
              </p:grpSpPr>
              <p:sp>
                <p:nvSpPr>
                  <p:cNvPr id="15" name="矩形 14"/>
                  <p:cNvSpPr/>
                  <p:nvPr/>
                </p:nvSpPr>
                <p:spPr>
                  <a:xfrm>
                    <a:off x="6189" y="6525"/>
                    <a:ext cx="3417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l"/>
                    <a:r>
                      <a:rPr lang="en-US" altLang="zh-CN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Lesson 13</a:t>
                    </a:r>
                    <a:endParaRPr lang="en-US" altLang="zh-CN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  <p:sp>
                <p:nvSpPr>
                  <p:cNvPr id="18" name="矩形 17"/>
                  <p:cNvSpPr/>
                  <p:nvPr/>
                </p:nvSpPr>
                <p:spPr>
                  <a:xfrm>
                    <a:off x="9294" y="6525"/>
                    <a:ext cx="15246" cy="1626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sym typeface="Helvetica Light"/>
                      </a:rPr>
                      <a:t>Cutting Off the “Bottom of the Basket” in Life</a:t>
                    </a:r>
                    <a:endParaRPr lang="en-US" sz="2400" baseline="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  <a:cs typeface="+mn-cs"/>
                      <a:sym typeface="Helvetica Light"/>
                    </a:endParaRPr>
                  </a:p>
                  <a:p>
                    <a:endParaRPr lang="en-US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</p:grpSp>
            <p:sp>
              <p:nvSpPr>
                <p:cNvPr id="6" name="文本框 7"/>
                <p:cNvSpPr txBox="1"/>
                <p:nvPr/>
              </p:nvSpPr>
              <p:spPr>
                <a:xfrm>
                  <a:off x="3051" y="4499"/>
                  <a:ext cx="18916" cy="244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fontAlgn="auto">
                    <a:lnSpc>
                      <a:spcPts val="902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6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第</a:t>
                  </a:r>
                  <a:r>
                    <a:rPr kumimoji="0" lang="en-US" altLang="zh-CN" sz="6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13</a:t>
                  </a:r>
                  <a:r>
                    <a:rPr kumimoji="0" lang="zh-CN" altLang="en-US" sz="6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课 </a:t>
                  </a:r>
                  <a:r>
                    <a:rPr lang="en-US" altLang="zh-CN" sz="6000" b="1" noProof="0" dirty="0">
                      <a:ln>
                        <a:noFill/>
                      </a:ln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  <a:sym typeface="Helvetica" pitchFamily="34" charset="0"/>
                    </a:rPr>
                    <a:t>锯掉生活的“筐底</a:t>
                  </a:r>
                  <a:r>
                    <a:rPr lang="en-US" altLang="zh-CN" sz="6000">
                      <a:solidFill>
                        <a:srgbClr val="212122"/>
                      </a:solidFill>
                      <a:latin typeface="Helvetica" pitchFamily="34" charset="0"/>
                      <a:cs typeface="Helvetica" pitchFamily="34" charset="0"/>
                      <a:sym typeface="Helvetica" pitchFamily="34" charset="0"/>
                    </a:rPr>
                    <a:t>”</a:t>
                  </a:r>
                  <a:endParaRPr kumimoji="0" lang="en-US" altLang="zh-CN" sz="6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212122"/>
                    </a:solidFill>
                    <a:effectLst/>
                    <a:uLnTx/>
                    <a:uFillTx/>
                    <a:latin typeface="Helvetica" pitchFamily="34" charset="0"/>
                    <a:ea typeface="华文楷体" panose="02010600040101010101" charset="-122"/>
                    <a:cs typeface="Helvetica" pitchFamily="34" charset="0"/>
                    <a:sym typeface="Helvetica" pitchFamily="34" charset="0"/>
                  </a:endParaRPr>
                </a:p>
              </p:txBody>
            </p:sp>
          </p:grpSp>
        </p:grpSp>
        <p:sp>
          <p:nvSpPr>
            <p:cNvPr id="7" name="矩形 6"/>
            <p:cNvSpPr/>
            <p:nvPr/>
          </p:nvSpPr>
          <p:spPr>
            <a:xfrm>
              <a:off x="2071" y="7368"/>
              <a:ext cx="14751" cy="11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000" b="1" noProof="0" dirty="0">
                  <a:ln>
                    <a:noFill/>
                  </a:ln>
                  <a:solidFill>
                    <a:srgbClr val="9F313C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Part 3</a:t>
              </a:r>
              <a:endParaRPr lang="en-US" sz="40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pic>
        <p:nvPicPr>
          <p:cNvPr id="4" name="图片 3" descr="1"/>
          <p:cNvPicPr>
            <a:picLocks noChangeAspect="1"/>
          </p:cNvPicPr>
          <p:nvPr/>
        </p:nvPicPr>
        <p:blipFill>
          <a:blip r:embed="rId118"/>
          <a:stretch>
            <a:fillRect/>
          </a:stretch>
        </p:blipFill>
        <p:spPr>
          <a:xfrm>
            <a:off x="10681970" y="5398770"/>
            <a:ext cx="1459230" cy="145923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7285990" y="5885815"/>
            <a:ext cx="309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zh-CN" altLang="en-US" sz="6000" b="1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700"/>
    </mc:Choice>
    <mc:Fallback>
      <p:transition spd="slow" advTm="509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repeatCount="indefinite" fill="hold" grpId="0" nodeType="withEffect">
                                  <p:stCondLst>
                                    <p:cond delay="507"/>
                                  </p:stCondLst>
                                  <p:childTnLst>
                                    <p:set>
                                      <p:cBhvr>
                                        <p:cTn id="20" dur="6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6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5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6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6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6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68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repeatCount="indefinite" fill="hold" grpId="0" nodeType="withEffect">
                                  <p:stCondLst>
                                    <p:cond delay="244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153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repeatCount="indefinite" fill="hold" grpId="0" nodeType="withEffect">
                                  <p:stCondLst>
                                    <p:cond delay="1334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6175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repeatCount="indefinite" fill="hold" grpId="0" nodeType="withEffect">
                                  <p:stCondLst>
                                    <p:cond delay="1892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142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528" repeatCount="indefinite" fill="hold" grpId="0" nodeType="withEffect">
                                  <p:stCondLst>
                                    <p:cond delay="907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232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528" repeatCount="indefinite" fill="hold" grpId="0" nodeType="withEffect">
                                  <p:stCondLst>
                                    <p:cond delay="317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737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528" repeatCount="indefinite" fill="hold" grpId="0" nodeType="withEffect">
                                  <p:stCondLst>
                                    <p:cond delay="1699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6663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528" repeatCount="indefinite" fill="hold" grpId="0" nodeType="withEffect">
                                  <p:stCondLst>
                                    <p:cond delay="1993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24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53" presetClass="entr" presetSubtype="528" repeatCount="indefinite" fill="hold" grpId="0" nodeType="withEffect">
                                  <p:stCondLst>
                                    <p:cond delay="1408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466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53" presetClass="entr" presetSubtype="528" repeatCount="indefinite" fill="hold" grpId="0" nodeType="withEffect">
                                  <p:stCondLst>
                                    <p:cond delay="1034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6672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53" presetClass="entr" presetSubtype="528" repeatCount="indefinite" fill="hold" grpId="0" nodeType="withEffect">
                                  <p:stCondLst>
                                    <p:cond delay="57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637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53" presetClass="entr" presetSubtype="528" repeatCount="indefinite" fill="hold" grpId="0" nodeType="withEffect">
                                  <p:stCondLst>
                                    <p:cond delay="1978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644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53" presetClass="entr" presetSubtype="528" repeatCount="indefinite" fill="hold" grpId="0" nodeType="withEffect">
                                  <p:stCondLst>
                                    <p:cond delay="136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6172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528" repeatCount="indefinite" fill="hold" grpId="0" nodeType="withEffect">
                                  <p:stCondLst>
                                    <p:cond delay="177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618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53" presetClass="entr" presetSubtype="528" repeatCount="indefinite" fill="hold" grpId="0" nodeType="withEffect">
                                  <p:stCondLst>
                                    <p:cond delay="1791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546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53" presetClass="entr" presetSubtype="528" repeatCount="indefinite" fill="hold" grpId="0" nodeType="withEffect">
                                  <p:stCondLst>
                                    <p:cond delay="731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6797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53" presetClass="entr" presetSubtype="528" repeatCount="indefinite" fill="hold" grpId="0" nodeType="withEffect">
                                  <p:stCondLst>
                                    <p:cond delay="185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034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53" presetClass="entr" presetSubtype="528" repeatCount="indefinite" fill="hold" grpId="0" nodeType="withEffect">
                                  <p:stCondLst>
                                    <p:cond delay="56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6907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53" presetClass="entr" presetSubtype="528" repeatCount="indefinite" fill="hold" grpId="0" nodeType="withEffect">
                                  <p:stCondLst>
                                    <p:cond delay="595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6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53" presetClass="entr" presetSubtype="528" repeatCount="indefinite" fill="hold" grpId="0" nodeType="withEffect">
                                  <p:stCondLst>
                                    <p:cond delay="1481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366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53" presetClass="entr" presetSubtype="528" repeatCount="indefinite" fill="hold" grpId="0" nodeType="withEffect">
                                  <p:stCondLst>
                                    <p:cond delay="1091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755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53" presetClass="entr" presetSubtype="528" repeatCount="indefinite" fill="hold" grpId="0" nodeType="withEffect">
                                  <p:stCondLst>
                                    <p:cond delay="334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746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4" presetID="53" presetClass="entr" presetSubtype="528" repeatCount="indefinite" fill="hold" grpId="0" nodeType="withEffect">
                                  <p:stCondLst>
                                    <p:cond delay="1852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254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53" presetClass="entr" presetSubtype="528" repeatCount="indefinite" fill="hold" grpId="0" nodeType="withEffect">
                                  <p:stCondLst>
                                    <p:cond delay="657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6642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889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53" presetClass="entr" presetSubtype="528" repeatCount="indefinite" fill="hold" grpId="0" nodeType="withEffect">
                                  <p:stCondLst>
                                    <p:cond delay="854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408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2" presetID="53" presetClass="entr" presetSubtype="528" repeatCount="indefinite" fill="hold" grpId="0" nodeType="withEffect">
                                  <p:stCondLst>
                                    <p:cond delay="793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173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3" dur="6982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53" presetClass="entr" presetSubtype="528" repeatCount="indefinite" fill="hold" grpId="0" nodeType="withEffect">
                                  <p:stCondLst>
                                    <p:cond delay="232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0" dur="6854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1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3" presetID="53" presetClass="entr" presetSubtype="528" repeatCount="indefinite" fill="hold" grpId="0" nodeType="withEffect">
                                  <p:stCondLst>
                                    <p:cond delay="1449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704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53" presetClass="entr" presetSubtype="528" repeatCount="indefinite" fill="hold" grpId="0" nodeType="withEffect">
                                  <p:stCondLst>
                                    <p:cond delay="1214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6173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53" presetClass="entr" presetSubtype="528" repeatCount="indefinite" fill="hold" grpId="0" nodeType="withEffect">
                                  <p:stCondLst>
                                    <p:cond delay="1303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6273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2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4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6866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9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1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3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5" dur="5969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8" presetID="53" presetClass="entr" presetSubtype="528" repeatCount="indefinite" fill="hold" grpId="0" nodeType="withEffect">
                                  <p:stCondLst>
                                    <p:cond delay="127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7002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53" presetClass="entr" presetSubtype="528" repeatCount="indefinite" fill="hold" grpId="0" nodeType="withEffect">
                                  <p:stCondLst>
                                    <p:cond delay="1739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7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737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2" presetID="53" presetClass="entr" presetSubtype="528" repeatCount="indefinite" fill="hold" grpId="0" nodeType="withEffect">
                                  <p:stCondLst>
                                    <p:cond delay="1018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5261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53" presetClass="entr" presetSubtype="528" repeatCount="indefinite" fill="hold" grpId="0" nodeType="withEffect">
                                  <p:stCondLst>
                                    <p:cond delay="63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6177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4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53" presetClass="entr" presetSubtype="528" repeatCount="indefinite" fill="hold" grpId="0" nodeType="withEffect">
                                  <p:stCondLst>
                                    <p:cond delay="149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8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255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5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7" dur="5534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53" presetClass="entr" presetSubtype="528" repeatCount="indefinite" fill="hold" grpId="0" nodeType="withEffect">
                                  <p:stCondLst>
                                    <p:cond delay="377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6932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5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7" presetID="53" presetClass="entr" presetSubtype="528" repeatCount="indefinite" fill="hold" grpId="0" nodeType="withEffect">
                                  <p:stCondLst>
                                    <p:cond delay="1461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7218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4" presetID="53" presetClass="entr" presetSubtype="528" repeatCount="indefinite" fill="hold" grpId="0" nodeType="withEffect">
                                  <p:stCondLst>
                                    <p:cond delay="1078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8" dur="6826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9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53" presetClass="entr" presetSubtype="528" repeatCount="indefinite" fill="hold" grpId="0" nodeType="withEffect">
                                  <p:stCondLst>
                                    <p:cond delay="1447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5322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6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8" presetID="53" presetClass="entr" presetSubtype="528" repeatCount="indefinite" fill="hold" grpId="0" nodeType="withEffect">
                                  <p:stCondLst>
                                    <p:cond delay="1654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6922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3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5" presetID="53" presetClass="entr" presetSubtype="528" repeatCount="indefinite" fill="hold" grpId="0" nodeType="withEffect">
                                  <p:stCondLst>
                                    <p:cond delay="487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7039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0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2" presetID="53" presetClass="entr" presetSubtype="528" repeatCount="indefinite" fill="hold" grpId="0" nodeType="withEffect">
                                  <p:stCondLst>
                                    <p:cond delay="1043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6" dur="6539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7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9" presetID="53" presetClass="entr" presetSubtype="528" repeatCount="indefinite" fill="hold" grpId="0" nodeType="withEffect">
                                  <p:stCondLst>
                                    <p:cond delay="502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1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3" dur="5392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6" presetID="53" presetClass="entr" presetSubtype="528" repeatCount="indefinite" fill="hold" grpId="0" nodeType="withEffect">
                                  <p:stCondLst>
                                    <p:cond delay="82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8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0" dur="5326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1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53" presetClass="entr" presetSubtype="528" repeatCount="indefinite" fill="hold" grpId="0" nodeType="withEffect">
                                  <p:stCondLst>
                                    <p:cond delay="1436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5561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8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0" presetID="53" presetClass="entr" presetSubtype="528" repeatCount="indefinite" fill="hold" grpId="0" nodeType="withEffect">
                                  <p:stCondLst>
                                    <p:cond delay="1228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6911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7" presetID="53" presetClass="entr" presetSubtype="528" repeatCount="indefinite" fill="hold" grpId="0" nodeType="withEffect">
                                  <p:stCondLst>
                                    <p:cond delay="904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9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1" dur="5869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2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4" presetID="53" presetClass="entr" presetSubtype="528" repeatCount="indefinite" fill="hold" grpId="0" nodeType="withEffect">
                                  <p:stCondLst>
                                    <p:cond delay="603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6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8" dur="6813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9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1" presetID="53" presetClass="entr" presetSubtype="528" repeatCount="indefinite" fill="hold" grpId="0" nodeType="withEffect">
                                  <p:stCondLst>
                                    <p:cond delay="857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5399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8" presetID="53" presetClass="entr" presetSubtype="528" repeatCount="indefinite" fill="hold" grpId="0" nodeType="withEffect">
                                  <p:stCondLst>
                                    <p:cond delay="1332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2" dur="698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3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53" presetClass="entr" presetSubtype="528" repeatCount="indefinite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96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0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2" presetID="53" presetClass="entr" presetSubtype="528" repeatCount="indefinite" fill="hold" grpId="0" nodeType="withEffect">
                                  <p:stCondLst>
                                    <p:cond delay="464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4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6406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9" presetID="53" presetClass="entr" presetSubtype="528" repeatCount="indefinite" fill="hold" grpId="0" nodeType="withEffect">
                                  <p:stCondLst>
                                    <p:cond delay="1093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1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3" dur="6713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4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6" presetID="53" presetClass="entr" presetSubtype="528" repeatCount="indefinite" fill="hold" grpId="0" nodeType="withEffect">
                                  <p:stCondLst>
                                    <p:cond delay="1754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0" dur="627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1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3" presetID="53" presetClass="entr" presetSubtype="528" repeatCount="indefinite" fill="hold" grpId="0" nodeType="withEffect">
                                  <p:stCondLst>
                                    <p:cond delay="331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608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0" presetID="53" presetClass="entr" presetSubtype="528" repeatCount="indefinite" fill="hold" grpId="0" nodeType="withEffect">
                                  <p:stCondLst>
                                    <p:cond delay="52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4" dur="6712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5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53" presetClass="entr" presetSubtype="528" repeatCount="indefinite" fill="hold" grpId="0" nodeType="withEffect">
                                  <p:stCondLst>
                                    <p:cond delay="35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5135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2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4" presetID="53" presetClass="entr" presetSubtype="528" repeatCount="indefinite" fill="hold" grpId="0" nodeType="withEffect">
                                  <p:stCondLst>
                                    <p:cond delay="181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463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9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1" presetID="53" presetClass="entr" presetSubtype="528" repeatCount="indefinite" fill="hold" grpId="0" nodeType="withEffect">
                                  <p:stCondLst>
                                    <p:cond delay="207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3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5" dur="5327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6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7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8" presetID="53" presetClass="entr" presetSubtype="528" repeatCount="indefinite" fill="hold" grpId="0" nodeType="withEffect">
                                  <p:stCondLst>
                                    <p:cond delay="852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2" dur="5099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3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5" presetID="53" presetClass="entr" presetSubtype="528" repeatCount="indefinite" fill="hold" grpId="0" nodeType="withEffect">
                                  <p:stCondLst>
                                    <p:cond delay="1482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7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7073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2" presetID="53" presetClass="entr" presetSubtype="528" repeatCount="indefinite" fill="hold" grpId="0" nodeType="withEffect">
                                  <p:stCondLst>
                                    <p:cond delay="176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7201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7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53" presetClass="entr" presetSubtype="528" repeatCount="indefinite" fill="hold" grpId="0" nodeType="withEffect">
                                  <p:stCondLst>
                                    <p:cond delay="157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3" dur="7468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4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6" presetID="53" presetClass="entr" presetSubtype="528" repeatCount="indefinite" fill="hold" grpId="0" nodeType="withEffect">
                                  <p:stCondLst>
                                    <p:cond delay="234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8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7485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1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3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5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7" dur="6432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8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0" presetID="53" presetClass="entr" presetSubtype="528" repeatCount="indefinite" fill="hold" grpId="0" nodeType="withEffect">
                                  <p:stCondLst>
                                    <p:cond delay="736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4" dur="5423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5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7" presetID="53" presetClass="entr" presetSubtype="528" repeatCount="indefinite" fill="hold" grpId="0" nodeType="withEffect">
                                  <p:stCondLst>
                                    <p:cond delay="482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9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5102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4" presetID="53" presetClass="entr" presetSubtype="528" repeatCount="indefinite" fill="hold" grpId="0" nodeType="withEffect">
                                  <p:stCondLst>
                                    <p:cond delay="399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6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7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8" dur="5819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9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53" presetClass="entr" presetSubtype="528" repeatCount="indefinite" fill="hold" grpId="0" nodeType="withEffect">
                                  <p:stCondLst>
                                    <p:cond delay="1338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5" dur="6554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6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8" presetID="53" presetClass="entr" presetSubtype="528" repeatCount="indefinite" fill="hold" grpId="0" nodeType="withEffect">
                                  <p:stCondLst>
                                    <p:cond delay="245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853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3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4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5" presetID="53" presetClass="entr" presetSubtype="528" repeatCount="indefinite" fill="hold" grpId="0" nodeType="withEffect">
                                  <p:stCondLst>
                                    <p:cond delay="1555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7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653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0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2" presetID="53" presetClass="entr" presetSubtype="528" repeatCount="indefinite" fill="hold" grpId="0" nodeType="withEffect">
                                  <p:stCondLst>
                                    <p:cond delay="1065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4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6" dur="7301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7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9" presetID="53" presetClass="entr" presetSubtype="528" repeatCount="indefinite" fill="hold" grpId="0" nodeType="withEffect">
                                  <p:stCondLst>
                                    <p:cond delay="1298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3" dur="7173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6" presetID="53" presetClass="entr" presetSubtype="528" repeatCount="indefinite" fill="hold" grpId="0" nodeType="withEffect">
                                  <p:stCondLst>
                                    <p:cond delay="1367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8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9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0" dur="6011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1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5785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8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9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0" presetID="53" presetClass="entr" presetSubtype="528" repeatCount="indefinite" fill="hold" grpId="0" nodeType="withEffect">
                                  <p:stCondLst>
                                    <p:cond delay="273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6234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5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7" presetID="53" presetClass="entr" presetSubtype="528" repeatCount="indefinite" fill="hold" grpId="0" nodeType="withEffect">
                                  <p:stCondLst>
                                    <p:cond delay="191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9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1" dur="7063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2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3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4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6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7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8" dur="5494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9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1" presetID="53" presetClass="entr" presetSubtype="528" repeatCount="indefinite" fill="hold" grpId="0" nodeType="withEffect">
                                  <p:stCondLst>
                                    <p:cond delay="1769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3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4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5" dur="7135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8" presetID="53" presetClass="entr" presetSubtype="528" repeatCount="indefinite" fill="hold" grpId="0" nodeType="withEffect">
                                  <p:stCondLst>
                                    <p:cond delay="552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7132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3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53" presetClass="entr" presetSubtype="528" repeatCount="indefinite" fill="hold" grpId="0" nodeType="withEffect">
                                  <p:stCondLst>
                                    <p:cond delay="1645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9" dur="5041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0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1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2" presetID="53" presetClass="entr" presetSubtype="528" repeatCount="indefinite" fill="hold" grpId="0" nodeType="withEffect">
                                  <p:stCondLst>
                                    <p:cond delay="1934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4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6965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7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8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9" presetID="53" presetClass="entr" presetSubtype="528" repeatCount="indefinite" fill="hold" grpId="0" nodeType="withEffect">
                                  <p:stCondLst>
                                    <p:cond delay="775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1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5313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4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5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6" presetID="53" presetClass="entr" presetSubtype="528" repeatCount="indefinite" fill="hold" grpId="0" nodeType="withEffect">
                                  <p:stCondLst>
                                    <p:cond delay="178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8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0" dur="563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1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3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5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6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7" dur="5437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8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0" presetID="53" presetClass="entr" presetSubtype="528" repeatCount="indefinite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2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3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4" dur="566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5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6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7" presetID="53" presetClass="entr" presetSubtype="528" repeatCount="indefinite" fill="hold" grpId="0" nodeType="withEffect">
                                  <p:stCondLst>
                                    <p:cond delay="1747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1" dur="6723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2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3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4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6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5888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9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1" presetID="53" presetClass="entr" presetSubtype="528" repeatCount="indefinite" fill="hold" grpId="0" nodeType="withEffect">
                                  <p:stCondLst>
                                    <p:cond delay="809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3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4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5" dur="5356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6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8" presetID="53" presetClass="entr" presetSubtype="528" repeatCount="indefinite" fill="hold" grpId="0" nodeType="withEffect">
                                  <p:stCondLst>
                                    <p:cond delay="351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0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1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2" dur="7274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3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5" presetID="53" presetClass="entr" presetSubtype="528" repeatCount="indefinite" fill="hold" grpId="0" nodeType="withEffect">
                                  <p:stCondLst>
                                    <p:cond delay="1594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7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5069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0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2" presetID="53" presetClass="entr" presetSubtype="528" repeatCount="indefinite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4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5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6" dur="5443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7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8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9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7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1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2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3" dur="6959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4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5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6" presetID="53" presetClass="entr" presetSubtype="528" repeatCount="indefinite" fill="hold" grpId="0" nodeType="withEffect">
                                  <p:stCondLst>
                                    <p:cond delay="1388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8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9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0" dur="5861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1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2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3" presetID="53" presetClass="entr" presetSubtype="528" repeatCount="indefinite" fill="hold" grpId="0" nodeType="withEffect">
                                  <p:stCondLst>
                                    <p:cond delay="278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5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6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7" dur="5961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8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9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0" presetID="53" presetClass="entr" presetSubtype="528" repeatCount="indefinite" fill="hold" grpId="0" nodeType="withEffect">
                                  <p:stCondLst>
                                    <p:cond delay="954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2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3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4" dur="5261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5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6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7" presetID="53" presetClass="entr" presetSubtype="528" repeatCount="indefinite" fill="hold" grpId="0" nodeType="withEffect">
                                  <p:stCondLst>
                                    <p:cond delay="494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9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0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1" dur="6404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2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3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4" presetID="53" presetClass="entr" presetSubtype="528" repeatCount="indefinite" fill="hold" grpId="0" nodeType="withEffect">
                                  <p:stCondLst>
                                    <p:cond delay="1901"/>
                                  </p:stCondLst>
                                  <p:childTnLs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6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7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8" dur="6419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9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0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1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7266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6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7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8" presetID="53" presetClass="entr" presetSubtype="528" repeatCount="indefinite" fill="hold" grpId="0" nodeType="withEffect">
                                  <p:stCondLst>
                                    <p:cond delay="961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0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1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2" dur="6578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3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5" presetID="53" presetClass="entr" presetSubtype="528" repeatCount="indefinite" fill="hold" grpId="0" nodeType="withEffect">
                                  <p:stCondLst>
                                    <p:cond delay="64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7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8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9" dur="5112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0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1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2" presetID="53" presetClass="entr" presetSubtype="528" repeatCount="indefinite" fill="hold" grpId="0" nodeType="withEffect">
                                  <p:stCondLst>
                                    <p:cond delay="1664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4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5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6" dur="5239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7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8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9" presetID="53" presetClass="entr" presetSubtype="528" repeatCount="indefinite" fill="hold" grpId="0" nodeType="withEffect">
                                  <p:stCondLst>
                                    <p:cond delay="385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1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2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3" dur="5535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4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5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6" presetID="53" presetClass="entr" presetSubtype="528" repeatCount="indefinite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5003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1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2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3" presetID="53" presetClass="entr" presetSubtype="528" repeatCount="indefinite" fill="hold" grpId="0" nodeType="withEffect">
                                  <p:stCondLst>
                                    <p:cond delay="1048"/>
                                  </p:stCondLst>
                                  <p:childTnLst>
                                    <p:set>
                                      <p:cBhvr>
                                        <p:cTn id="8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5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6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7" dur="5033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8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0" presetID="53" presetClass="entr" presetSubtype="528" repeatCount="indefinite" fill="hold" grpId="0" nodeType="withEffect">
                                  <p:stCondLst>
                                    <p:cond delay="1359"/>
                                  </p:stCondLst>
                                  <p:childTnLs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2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3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4" dur="6787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5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6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7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1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25 0.0564815 L -0.000833333 -0.258611 " pathEditMode="relative" rAng="0" ptsTypes="">
                                      <p:cBhvr>
                                        <p:cTn id="82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6" grpId="0" bldLvl="0" animBg="1"/>
      <p:bldP spid="37" grpId="0" bldLvl="0" animBg="1"/>
      <p:bldP spid="78" grpId="0" bldLvl="0" animBg="1"/>
      <p:bldP spid="97" grpId="0" bldLvl="0" animBg="1"/>
      <p:bldP spid="98" grpId="0" bldLvl="0" animBg="1"/>
      <p:bldP spid="109" grpId="0" bldLvl="0" animBg="1"/>
      <p:bldP spid="134" grpId="0" bldLvl="0" animBg="1"/>
      <p:bldP spid="135" grpId="0" bldLvl="0" animBg="1"/>
      <p:bldP spid="136" grpId="0" bldLvl="0" animBg="1"/>
      <p:bldP spid="137" grpId="0" bldLvl="0" animBg="1"/>
      <p:bldP spid="139" grpId="0" bldLvl="0" animBg="1"/>
      <p:bldP spid="140" grpId="0" bldLvl="0" animBg="1"/>
      <p:bldP spid="141" grpId="0" bldLvl="0" animBg="1"/>
      <p:bldP spid="142" grpId="0" bldLvl="0" animBg="1"/>
      <p:bldP spid="154" grpId="0" bldLvl="0" animBg="1"/>
      <p:bldP spid="155" grpId="0" bldLvl="0" animBg="1"/>
      <p:bldP spid="156" grpId="0" bldLvl="0" animBg="1"/>
      <p:bldP spid="226" grpId="0" bldLvl="0" animBg="1"/>
      <p:bldP spid="237" grpId="0" bldLvl="0" animBg="1"/>
      <p:bldP spid="238" grpId="0" bldLvl="0" animBg="1"/>
      <p:bldP spid="239" grpId="0" bldLvl="0" animBg="1"/>
      <p:bldP spid="240" grpId="0" bldLvl="0" animBg="1"/>
      <p:bldP spid="242" grpId="0" bldLvl="0" animBg="1"/>
      <p:bldP spid="243" grpId="0" bldLvl="0" animBg="1"/>
      <p:bldP spid="244" grpId="0" bldLvl="0" animBg="1"/>
      <p:bldP spid="245" grpId="0" bldLvl="0" animBg="1"/>
      <p:bldP spid="246" grpId="0" bldLvl="0" animBg="1"/>
      <p:bldP spid="247" grpId="0" bldLvl="0" animBg="1"/>
      <p:bldP spid="248" grpId="0" bldLvl="0" animBg="1"/>
      <p:bldP spid="252" grpId="0" bldLvl="0" animBg="1"/>
      <p:bldP spid="257" grpId="0" bldLvl="0" animBg="1"/>
      <p:bldP spid="262" grpId="0" bldLvl="0" animBg="1"/>
      <p:bldP spid="265" grpId="0" bldLvl="0" animBg="1"/>
      <p:bldP spid="266" grpId="0" bldLvl="0" animBg="1"/>
      <p:bldP spid="267" grpId="0" bldLvl="0" animBg="1"/>
      <p:bldP spid="268" grpId="0" bldLvl="0" animBg="1"/>
      <p:bldP spid="269" grpId="0" bldLvl="0" animBg="1"/>
      <p:bldP spid="384" grpId="0" bldLvl="0" animBg="1"/>
      <p:bldP spid="388" grpId="0" bldLvl="0" animBg="1"/>
      <p:bldP spid="392" grpId="0" bldLvl="0" animBg="1"/>
      <p:bldP spid="397" grpId="0" bldLvl="0" animBg="1"/>
      <p:bldP spid="402" grpId="0" bldLvl="0" animBg="1"/>
      <p:bldP spid="403" grpId="0" bldLvl="0" animBg="1"/>
      <p:bldP spid="404" grpId="0" bldLvl="0" animBg="1"/>
      <p:bldP spid="405" grpId="0" bldLvl="0" animBg="1"/>
      <p:bldP spid="406" grpId="0" bldLvl="0" animBg="1"/>
      <p:bldP spid="408" grpId="0" bldLvl="0" animBg="1"/>
      <p:bldP spid="409" grpId="0" bldLvl="0" animBg="1"/>
      <p:bldP spid="412" grpId="0" bldLvl="0" animBg="1"/>
      <p:bldP spid="413" grpId="0" bldLvl="0" animBg="1"/>
      <p:bldP spid="415" grpId="0" bldLvl="0" animBg="1"/>
      <p:bldP spid="416" grpId="0" bldLvl="0" animBg="1"/>
      <p:bldP spid="417" grpId="0" bldLvl="0" animBg="1"/>
      <p:bldP spid="418" grpId="0" bldLvl="0" animBg="1"/>
      <p:bldP spid="423" grpId="0" bldLvl="0" animBg="1"/>
      <p:bldP spid="426" grpId="0" bldLvl="0" animBg="1"/>
      <p:bldP spid="427" grpId="0" bldLvl="0" animBg="1"/>
      <p:bldP spid="428" grpId="0" bldLvl="0" animBg="1"/>
      <p:bldP spid="429" grpId="0" bldLvl="0" animBg="1"/>
      <p:bldP spid="430" grpId="0" bldLvl="0" animBg="1"/>
      <p:bldP spid="431" grpId="0" bldLvl="0" animBg="1"/>
      <p:bldP spid="432" grpId="0" bldLvl="0" animBg="1"/>
      <p:bldP spid="433" grpId="0" bldLvl="0" animBg="1"/>
      <p:bldP spid="434" grpId="0" bldLvl="0" animBg="1"/>
      <p:bldP spid="435" grpId="0" bldLvl="0" animBg="1"/>
      <p:bldP spid="436" grpId="0" bldLvl="0" animBg="1"/>
      <p:bldP spid="437" grpId="0" bldLvl="0" animBg="1"/>
      <p:bldP spid="438" grpId="0" bldLvl="0" animBg="1"/>
      <p:bldP spid="439" grpId="0" bldLvl="0" animBg="1"/>
      <p:bldP spid="440" grpId="0" bldLvl="0" animBg="1"/>
      <p:bldP spid="441" grpId="0" bldLvl="0" animBg="1"/>
      <p:bldP spid="457" grpId="0" bldLvl="0" animBg="1"/>
      <p:bldP spid="463" grpId="0" bldLvl="0" animBg="1"/>
      <p:bldP spid="465" grpId="0" bldLvl="0" animBg="1"/>
      <p:bldP spid="466" grpId="0" bldLvl="0" animBg="1"/>
      <p:bldP spid="468" grpId="0" bldLvl="0" animBg="1"/>
      <p:bldP spid="469" grpId="0" bldLvl="0" animBg="1"/>
      <p:bldP spid="470" grpId="0" bldLvl="0" animBg="1"/>
      <p:bldP spid="472" grpId="0" bldLvl="0" animBg="1"/>
      <p:bldP spid="473" grpId="0" bldLvl="0" animBg="1"/>
      <p:bldP spid="474" grpId="0" bldLvl="0" animBg="1"/>
      <p:bldP spid="481" grpId="0" bldLvl="0" animBg="1"/>
      <p:bldP spid="482" grpId="0" bldLvl="0" animBg="1"/>
      <p:bldP spid="483" grpId="0" bldLvl="0" animBg="1"/>
      <p:bldP spid="502" grpId="0" bldLvl="0" animBg="1"/>
      <p:bldP spid="503" grpId="0" bldLvl="0" animBg="1"/>
      <p:bldP spid="504" grpId="0" bldLvl="0" animBg="1"/>
      <p:bldP spid="505" grpId="0" bldLvl="0" animBg="1"/>
      <p:bldP spid="529" grpId="0" bldLvl="0" animBg="1"/>
      <p:bldP spid="531" grpId="0" bldLvl="0" animBg="1"/>
      <p:bldP spid="532" grpId="0" bldLvl="0" animBg="1"/>
      <p:bldP spid="533" grpId="0" bldLvl="0" animBg="1"/>
      <p:bldP spid="534" grpId="0" bldLvl="0" animBg="1"/>
      <p:bldP spid="535" grpId="0" bldLvl="0" animBg="1"/>
      <p:bldP spid="539" grpId="0" bldLvl="0" animBg="1"/>
      <p:bldP spid="542" grpId="0" bldLvl="0" animBg="1"/>
      <p:bldP spid="543" grpId="0" bldLvl="0" animBg="1"/>
      <p:bldP spid="545" grpId="0" bldLvl="0" animBg="1"/>
      <p:bldP spid="560" grpId="0" bldLvl="0" animBg="1"/>
      <p:bldP spid="561" grpId="0" bldLvl="0" animBg="1"/>
      <p:bldP spid="562" grpId="0" bldLvl="0" animBg="1"/>
      <p:bldP spid="568" grpId="0" bldLvl="0" animBg="1"/>
      <p:bldP spid="570" grpId="0" bldLvl="0" animBg="1"/>
      <p:bldP spid="571" grpId="0" bldLvl="0" animBg="1"/>
      <p:bldP spid="572" grpId="0" bldLvl="0" animBg="1"/>
      <p:bldP spid="573" grpId="0" bldLvl="0" animBg="1"/>
      <p:bldP spid="587" grpId="0" bldLvl="0" animBg="1"/>
      <p:bldP spid="590" grpId="0" bldLvl="0" animBg="1"/>
      <p:bldP spid="591" grpId="0" bldLvl="0" animBg="1"/>
      <p:bldP spid="592" grpId="0" bldLvl="0" animBg="1"/>
      <p:bldP spid="596" grpId="0" bldLvl="0" animBg="1"/>
      <p:bldP spid="597" grpId="0" bldLvl="0" animBg="1"/>
      <p:bldP spid="598" grpId="0" bldLvl="0" animBg="1"/>
      <p:bldP spid="599" grpId="0" bldLvl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13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4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" name="图片 2" descr="D:\Desktop\微信图片_20220924000742.jpg微信图片_2022092400074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21138" y="2474595"/>
            <a:ext cx="4316095" cy="4001770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9210040" y="1822450"/>
            <a:ext cx="1446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/>
            <a:r>
              <a:rPr lang="en-US" sz="2400" dirty="0">
                <a:solidFill>
                  <a:srgbClr val="F18870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lán qiú</a:t>
            </a:r>
            <a:endParaRPr lang="zh-CN" altLang="en-US" sz="2400" b="1" dirty="0">
              <a:solidFill>
                <a:srgbClr val="F18870"/>
              </a:solidFill>
              <a:latin typeface="Aa日式标题字 (非商业使用)" panose="02010600010101010101" pitchFamily="2" charset="-122"/>
              <a:ea typeface="Aa日式标题字 (非商业使用)" panose="02010600010101010101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447790" y="1938655"/>
            <a:ext cx="2965450" cy="919480"/>
            <a:chOff x="10154" y="3053"/>
            <a:chExt cx="4670" cy="1448"/>
          </a:xfrm>
        </p:grpSpPr>
        <p:cxnSp>
          <p:nvCxnSpPr>
            <p:cNvPr id="33" name="直接连接符 32"/>
            <p:cNvCxnSpPr/>
            <p:nvPr/>
          </p:nvCxnSpPr>
          <p:spPr>
            <a:xfrm flipV="1">
              <a:off x="10154" y="3053"/>
              <a:ext cx="2792" cy="1449"/>
            </a:xfrm>
            <a:prstGeom prst="lin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12930" y="3053"/>
              <a:ext cx="1895" cy="724"/>
            </a:xfrm>
            <a:prstGeom prst="line">
              <a:avLst/>
            </a:prstGeom>
            <a:ln>
              <a:tailEnd type="oval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11" name="文本框 10"/>
          <p:cNvSpPr txBox="1"/>
          <p:nvPr/>
        </p:nvSpPr>
        <p:spPr>
          <a:xfrm>
            <a:off x="9210040" y="2168525"/>
            <a:ext cx="1446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/>
            <a:r>
              <a:rPr lang="zh-CN" altLang="en-US" sz="2400" b="1" dirty="0">
                <a:solidFill>
                  <a:srgbClr val="F18870"/>
                </a:solidFill>
                <a:latin typeface="Aa日式标题字 (非商业使用)" panose="02010600010101010101" pitchFamily="2" charset="-122"/>
                <a:ea typeface="Aa日式标题字 (非商业使用)" panose="02010600010101010101" pitchFamily="2" charset="-122"/>
                <a:sym typeface="+mn-ea"/>
              </a:rPr>
              <a:t>篮球</a:t>
            </a:r>
            <a:endParaRPr lang="zh-CN" altLang="en-US" sz="2400" b="1" dirty="0">
              <a:solidFill>
                <a:srgbClr val="F18870"/>
              </a:solidFill>
              <a:latin typeface="Aa日式标题字 (非商业使用)" panose="02010600010101010101" pitchFamily="2" charset="-122"/>
              <a:ea typeface="Aa日式标题字 (非商业使用)" panose="02010600010101010101" pitchFamily="2" charset="-122"/>
              <a:sym typeface="+mn-ea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591310" y="1762760"/>
            <a:ext cx="1765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/>
            <a:r>
              <a:rPr lang="en-US" sz="2400" dirty="0">
                <a:solidFill>
                  <a:srgbClr val="F18870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lán bǎn</a:t>
            </a:r>
            <a:endParaRPr lang="en-US" sz="2400" b="1" dirty="0">
              <a:solidFill>
                <a:srgbClr val="F18870"/>
              </a:solidFill>
              <a:latin typeface="Aa日式标题字 (非商业使用)" panose="02010600010101010101" pitchFamily="2" charset="-122"/>
              <a:ea typeface="Aa日式标题字 (非商业使用)" panose="0201060001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 rot="12000000">
            <a:off x="3115310" y="2407920"/>
            <a:ext cx="1663700" cy="264160"/>
            <a:chOff x="7325474" y="3820934"/>
            <a:chExt cx="1340854" cy="263931"/>
          </a:xfrm>
        </p:grpSpPr>
        <p:cxnSp>
          <p:nvCxnSpPr>
            <p:cNvPr id="43" name="直接连接符 42"/>
            <p:cNvCxnSpPr/>
            <p:nvPr/>
          </p:nvCxnSpPr>
          <p:spPr>
            <a:xfrm flipV="1">
              <a:off x="7325474" y="3820934"/>
              <a:ext cx="801384" cy="263931"/>
            </a:xfrm>
            <a:prstGeom prst="lin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8122244" y="3820934"/>
              <a:ext cx="544084" cy="131965"/>
            </a:xfrm>
            <a:prstGeom prst="line">
              <a:avLst/>
            </a:prstGeom>
            <a:ln>
              <a:tailEnd type="oval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45" name="文本框 44"/>
          <p:cNvSpPr txBox="1"/>
          <p:nvPr/>
        </p:nvSpPr>
        <p:spPr>
          <a:xfrm>
            <a:off x="1755775" y="2108835"/>
            <a:ext cx="1446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/>
            <a:r>
              <a:rPr lang="zh-CN" altLang="en-US" sz="2400" b="1" dirty="0">
                <a:solidFill>
                  <a:srgbClr val="F18870"/>
                </a:solidFill>
                <a:latin typeface="Aa日式标题字 (非商业使用)" panose="02010600010101010101" pitchFamily="2" charset="-122"/>
                <a:ea typeface="Aa日式标题字 (非商业使用)" panose="02010600010101010101" pitchFamily="2" charset="-122"/>
              </a:rPr>
              <a:t>篮板</a:t>
            </a:r>
            <a:endParaRPr lang="zh-CN" altLang="en-US" sz="2400" b="1" dirty="0">
              <a:solidFill>
                <a:srgbClr val="F18870"/>
              </a:solidFill>
              <a:latin typeface="Aa日式标题字 (非商业使用)" panose="02010600010101010101" pitchFamily="2" charset="-122"/>
              <a:ea typeface="Aa日式标题字 (非商业使用)" panose="02010600010101010101" pitchFamily="2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174115" y="3079115"/>
            <a:ext cx="1765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/>
            <a:r>
              <a:rPr lang="en-US" sz="2400" dirty="0">
                <a:solidFill>
                  <a:srgbClr val="F18870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lán kuānɡ </a:t>
            </a:r>
            <a:endParaRPr lang="en-US" sz="2400" dirty="0">
              <a:solidFill>
                <a:srgbClr val="F18870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 rot="10980000">
            <a:off x="2694940" y="3362325"/>
            <a:ext cx="2719070" cy="470535"/>
            <a:chOff x="7325474" y="3820934"/>
            <a:chExt cx="1340854" cy="263931"/>
          </a:xfrm>
        </p:grpSpPr>
        <p:cxnSp>
          <p:nvCxnSpPr>
            <p:cNvPr id="48" name="直接连接符 47"/>
            <p:cNvCxnSpPr/>
            <p:nvPr/>
          </p:nvCxnSpPr>
          <p:spPr>
            <a:xfrm flipV="1">
              <a:off x="7325474" y="3820934"/>
              <a:ext cx="801384" cy="263931"/>
            </a:xfrm>
            <a:prstGeom prst="lin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8122244" y="3820934"/>
              <a:ext cx="544084" cy="131965"/>
            </a:xfrm>
            <a:prstGeom prst="line">
              <a:avLst/>
            </a:prstGeom>
            <a:ln>
              <a:tailEnd type="oval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50" name="文本框 49"/>
          <p:cNvSpPr txBox="1"/>
          <p:nvPr/>
        </p:nvSpPr>
        <p:spPr>
          <a:xfrm>
            <a:off x="1461770" y="3446145"/>
            <a:ext cx="12058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/>
            <a:r>
              <a:rPr lang="zh-CN" altLang="en-US" sz="2400" b="1" dirty="0">
                <a:solidFill>
                  <a:srgbClr val="F18870"/>
                </a:solidFill>
                <a:latin typeface="Aa日式标题字 (非商业使用)" panose="02010600010101010101" pitchFamily="2" charset="-122"/>
                <a:ea typeface="Aa日式标题字 (非商业使用)" panose="02010600010101010101" pitchFamily="2" charset="-122"/>
              </a:rPr>
              <a:t>篮筐</a:t>
            </a:r>
            <a:endParaRPr lang="zh-CN" altLang="en-US" sz="2400" b="1" dirty="0">
              <a:solidFill>
                <a:srgbClr val="F18870"/>
              </a:solidFill>
              <a:latin typeface="Aa日式标题字 (非商业使用)" panose="02010600010101010101" pitchFamily="2" charset="-122"/>
              <a:ea typeface="Aa日式标题字 (非商业使用)" panose="0201060001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447790" y="3653790"/>
            <a:ext cx="2966085" cy="920115"/>
            <a:chOff x="7325474" y="3820934"/>
            <a:chExt cx="1340854" cy="263931"/>
          </a:xfrm>
        </p:grpSpPr>
        <p:cxnSp>
          <p:nvCxnSpPr>
            <p:cNvPr id="4" name="直接连接符 3"/>
            <p:cNvCxnSpPr/>
            <p:nvPr/>
          </p:nvCxnSpPr>
          <p:spPr>
            <a:xfrm flipV="1">
              <a:off x="7325474" y="3820934"/>
              <a:ext cx="801384" cy="263931"/>
            </a:xfrm>
            <a:prstGeom prst="line">
              <a:avLst/>
            </a:pr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8122244" y="3820934"/>
              <a:ext cx="544084" cy="131965"/>
            </a:xfrm>
            <a:prstGeom prst="line">
              <a:avLst/>
            </a:prstGeom>
            <a:ln>
              <a:tailEnd type="oval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6" name="文本框 5"/>
          <p:cNvSpPr txBox="1"/>
          <p:nvPr/>
        </p:nvSpPr>
        <p:spPr>
          <a:xfrm>
            <a:off x="9337675" y="4075430"/>
            <a:ext cx="1446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/>
            <a:r>
              <a:rPr lang="zh-CN" altLang="en-US" sz="2400" b="1" dirty="0">
                <a:solidFill>
                  <a:srgbClr val="F18870"/>
                </a:solidFill>
                <a:latin typeface="Aa日式标题字 (非商业使用)" panose="02010600010101010101" pitchFamily="2" charset="-122"/>
                <a:ea typeface="Aa日式标题字 (非商业使用)" panose="02010600010101010101" pitchFamily="2" charset="-122"/>
                <a:sym typeface="+mn-ea"/>
              </a:rPr>
              <a:t>看台</a:t>
            </a:r>
            <a:endParaRPr lang="zh-CN" altLang="en-US" sz="2400" b="1" dirty="0">
              <a:solidFill>
                <a:srgbClr val="F18870"/>
              </a:solidFill>
              <a:latin typeface="Aa日式标题字 (非商业使用)" panose="02010600010101010101" pitchFamily="2" charset="-122"/>
              <a:ea typeface="Aa日式标题字 (非商业使用)" panose="02010600010101010101" pitchFamily="2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289415" y="3653155"/>
            <a:ext cx="1446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/>
            <a:r>
              <a:rPr lang="en-US" sz="2400" dirty="0">
                <a:solidFill>
                  <a:srgbClr val="F18870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华文细黑" panose="02010600040101010101" pitchFamily="2" charset="-122"/>
              </a:rPr>
              <a:t>kàn tái</a:t>
            </a:r>
            <a:endParaRPr lang="en-US" sz="2400" dirty="0">
              <a:solidFill>
                <a:srgbClr val="F18870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1" grpId="0"/>
      <p:bldP spid="38" grpId="0"/>
      <p:bldP spid="45" grpId="0"/>
      <p:bldP spid="46" grpId="0"/>
      <p:bldP spid="50" grpId="0"/>
      <p:bldP spid="6" grpId="0"/>
      <p:bldP spid="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END"/>
          <p:cNvGrpSpPr/>
          <p:nvPr/>
        </p:nvGrpSpPr>
        <p:grpSpPr>
          <a:xfrm>
            <a:off x="6093143" y="77025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25" name="圆角矩形 24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628" y="4441"/>
              <a:ext cx="7429" cy="2470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END</a:t>
              </a:r>
              <a:endParaRPr lang="en-US" sz="96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70" name="南方" hidden="1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71" name="圆角矩形 70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628" y="3387"/>
              <a:ext cx="7429" cy="4603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buClrTx/>
                <a:buSzTx/>
                <a:buFontTx/>
              </a:pPr>
              <a:r>
                <a:rPr lang="en-US" altLang="zh-CN" sz="6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nán fānɡ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alt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南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方</a:t>
              </a:r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n. south, southern part</a:t>
              </a:r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4" name="复习" hidden="1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chemeClr val="accent1"/>
          </a:solidFill>
        </p:grpSpPr>
        <p:sp>
          <p:nvSpPr>
            <p:cNvPr id="65" name="圆角矩形 64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9628" y="3587"/>
              <a:ext cx="7429" cy="4118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fù xí</a:t>
              </a:r>
              <a:r>
                <a:rPr lang="en-US" sz="6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Arial" panose="020B0604020202020204"/>
                </a:rPr>
                <a:t> </a:t>
              </a:r>
              <a:endParaRPr lang="en-US" sz="6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复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习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v.  to review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58" name="否则" hidden="1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chemeClr val="accent3"/>
          </a:solidFill>
        </p:grpSpPr>
        <p:sp>
          <p:nvSpPr>
            <p:cNvPr id="59" name="圆角矩形 58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9628" y="3587"/>
              <a:ext cx="7429" cy="4118"/>
            </a:xfrm>
            <a:prstGeom prst="rect">
              <a:avLst/>
            </a:prstGeom>
            <a:grpFill/>
            <a:ln>
              <a:solidFill>
                <a:schemeClr val="accent3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fǒuzé </a:t>
              </a:r>
              <a:r>
                <a:rPr sz="6000" dirty="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 </a:t>
              </a:r>
              <a:endParaRPr sz="6000" dirty="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否则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conj. or, otherwise</a:t>
              </a:r>
              <a:endParaRPr lang="en-US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34" name="填空" hidden="1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chemeClr val="accent5"/>
          </a:solidFill>
        </p:grpSpPr>
        <p:sp>
          <p:nvSpPr>
            <p:cNvPr id="35" name="圆角矩形 34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9628" y="3807"/>
              <a:ext cx="7429" cy="3973"/>
            </a:xfrm>
            <a:prstGeom prst="rect">
              <a:avLst/>
            </a:prstGeom>
            <a:grpFill/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tián kòng</a:t>
              </a:r>
              <a:r>
                <a:rPr sz="5400" dirty="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 </a:t>
              </a:r>
              <a:endParaRPr lang="en-US" sz="5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填空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v. to fill in a blank</a:t>
              </a:r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16" name="文章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18" name="圆角矩形 17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ln>
              <a:solidFill>
                <a:schemeClr val="accent3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9628" y="3587"/>
              <a:ext cx="7429" cy="4991"/>
            </a:xfrm>
            <a:prstGeom prst="rect">
              <a:avLst/>
            </a:prstGeom>
            <a:ln>
              <a:solidFill>
                <a:schemeClr val="accent3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7200" dirty="0" err="1">
                  <a:latin typeface="华文细黑" panose="02010600040101010101" pitchFamily="2" charset="-122"/>
                  <a:ea typeface="华文细黑" panose="02010600040101010101" pitchFamily="2" charset="-122"/>
                  <a:sym typeface="华文细黑" panose="02010600040101010101" pitchFamily="2" charset="-122"/>
                </a:rPr>
                <a:t>dāi</a:t>
              </a:r>
              <a:endParaRPr lang="en-US" altLang="zh-CN" sz="6600" dirty="0" err="1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呆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adj./v. dull, dumb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sz="2400">
                <a:sym typeface="+mn-ea"/>
              </a:endParaRPr>
            </a:p>
          </p:txBody>
        </p:sp>
      </p:grpSp>
      <p:grpSp>
        <p:nvGrpSpPr>
          <p:cNvPr id="29" name="游戏-有问题不显示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30" name="圆角矩形 29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9628" y="3587"/>
              <a:ext cx="7429" cy="4603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yóu xì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Arial" panose="020B0604020202020204"/>
                </a:rPr>
                <a:t> </a:t>
              </a:r>
              <a:endParaRPr lang="en-US" alt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呆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n. game</a:t>
              </a:r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" name="内容"/>
          <p:cNvGrpSpPr/>
          <p:nvPr/>
        </p:nvGrpSpPr>
        <p:grpSpPr>
          <a:xfrm>
            <a:off x="6114733" y="735965"/>
            <a:ext cx="4739005" cy="5817235"/>
            <a:chOff x="9628" y="1159"/>
            <a:chExt cx="7463" cy="9161"/>
          </a:xfrm>
          <a:solidFill>
            <a:srgbClr val="E2AEAB"/>
          </a:solidFill>
        </p:grpSpPr>
        <p:sp>
          <p:nvSpPr>
            <p:cNvPr id="3" name="圆角矩形 2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9628" y="3685"/>
              <a:ext cx="7429" cy="4700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sī   wéi</a:t>
              </a:r>
              <a:endParaRPr lang="en-US" sz="5400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思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维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n./v. thinking; to think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23" name="之"/>
          <p:cNvGrpSpPr/>
          <p:nvPr/>
        </p:nvGrpSpPr>
        <p:grpSpPr>
          <a:xfrm>
            <a:off x="1338263" y="735965"/>
            <a:ext cx="4717415" cy="5817235"/>
            <a:chOff x="2106" y="1159"/>
            <a:chExt cx="7429" cy="9161"/>
          </a:xfrm>
        </p:grpSpPr>
        <p:sp>
          <p:nvSpPr>
            <p:cNvPr id="5" name="圆角矩形 4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solidFill>
              <a:srgbClr val="558ED5"/>
            </a:solidFill>
            <a:ln>
              <a:solidFill>
                <a:srgbClr val="558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106" y="3587"/>
              <a:ext cx="7429" cy="48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6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zǔ</a:t>
              </a:r>
              <a:r>
                <a:rPr lang="en-US" altLang="zh-CN" sz="60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’à</a:t>
              </a:r>
              <a:r>
                <a:rPr lang="en-US" altLang="zh-CN" sz="66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i</a:t>
              </a:r>
              <a:endParaRPr lang="zh-CN" altLang="en-US" sz="66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 algn="ctr"/>
              <a:r>
                <a:rPr lang="en-US" altLang="zh-CN" sz="6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阻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碍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>
                <a:buClrTx/>
                <a:buSzTx/>
                <a:buNone/>
              </a:pPr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v. to hinder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" name="然而"/>
          <p:cNvGrpSpPr/>
          <p:nvPr/>
        </p:nvGrpSpPr>
        <p:grpSpPr>
          <a:xfrm>
            <a:off x="1338263" y="735965"/>
            <a:ext cx="4717415" cy="5817235"/>
            <a:chOff x="2106" y="1159"/>
            <a:chExt cx="7429" cy="9161"/>
          </a:xfrm>
          <a:solidFill>
            <a:srgbClr val="558ED5"/>
          </a:solidFill>
        </p:grpSpPr>
        <p:sp>
          <p:nvSpPr>
            <p:cNvPr id="9" name="圆角矩形 8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rgbClr val="558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106" y="3587"/>
              <a:ext cx="7429" cy="4700"/>
            </a:xfrm>
            <a:prstGeom prst="rect">
              <a:avLst/>
            </a:prstGeom>
            <a:grpFill/>
            <a:ln>
              <a:solidFill>
                <a:srgbClr val="558ED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zào chéng</a:t>
              </a:r>
              <a:endParaRPr lang="en-US" sz="6000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造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成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v. to cause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1" name="看法"/>
          <p:cNvGrpSpPr/>
          <p:nvPr/>
        </p:nvGrpSpPr>
        <p:grpSpPr>
          <a:xfrm>
            <a:off x="1338263" y="735965"/>
            <a:ext cx="4717415" cy="5817235"/>
            <a:chOff x="2106" y="1159"/>
            <a:chExt cx="7429" cy="9161"/>
          </a:xfrm>
          <a:solidFill>
            <a:srgbClr val="558ED5"/>
          </a:solidFill>
        </p:grpSpPr>
        <p:sp>
          <p:nvSpPr>
            <p:cNvPr id="32" name="圆角矩形 31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ln>
              <a:solidFill>
                <a:srgbClr val="58B6E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106" y="3587"/>
              <a:ext cx="7429" cy="4700"/>
            </a:xfrm>
            <a:prstGeom prst="rect">
              <a:avLst/>
            </a:prstGeom>
            <a:ln>
              <a:solidFill>
                <a:srgbClr val="58B6E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sz="6000"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rPr>
                <a:t>fǎng fú</a:t>
              </a:r>
              <a:endParaRPr lang="en-US" sz="6000" dirty="0">
                <a:latin typeface="华文细黑" panose="02010600040101010101" pitchFamily="2" charset="-122"/>
                <a:ea typeface="华文细黑" panose="02010600040101010101" pitchFamily="2" charset="-122"/>
                <a:sym typeface="SimSun" panose="02010600030101010101" pitchFamily="2" charset="-122"/>
              </a:endParaRPr>
            </a:p>
            <a:p>
              <a:pPr algn="ctr"/>
              <a:r>
                <a:rPr sz="6000"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仿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佛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Times New Roman" panose="02020603050405020304" pitchFamily="18" charset="0"/>
                </a:rPr>
                <a:t>adv./v. as if; to be like</a:t>
              </a:r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Times New Roman" panose="02020603050405020304" pitchFamily="18" charset="0"/>
              </a:endParaRPr>
            </a:p>
            <a:p>
              <a:pPr algn="ctr"/>
              <a:endParaRPr lang="en-US" altLang="zh-CN" sz="2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37" name="地图" hidden="1"/>
          <p:cNvGrpSpPr/>
          <p:nvPr/>
        </p:nvGrpSpPr>
        <p:grpSpPr>
          <a:xfrm>
            <a:off x="1337628" y="728206"/>
            <a:ext cx="4717415" cy="5817235"/>
            <a:chOff x="2106" y="1159"/>
            <a:chExt cx="7429" cy="9161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38" name="圆角矩形 37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106" y="3587"/>
              <a:ext cx="7429" cy="4603"/>
            </a:xfrm>
            <a:prstGeom prst="rect">
              <a:avLst/>
            </a:prstGeom>
            <a:grpFill/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sz="5400">
                  <a:sym typeface="+mn-ea"/>
                </a:rPr>
                <a:t>fǒu</a:t>
              </a:r>
              <a:r>
                <a:rPr lang="en-US" sz="5400">
                  <a:sym typeface="+mn-ea"/>
                </a:rPr>
                <a:t> </a:t>
              </a:r>
              <a:r>
                <a:rPr sz="5400">
                  <a:sym typeface="+mn-ea"/>
                </a:rPr>
                <a:t>zé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否则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sz="2400">
                  <a:sym typeface="+mn-ea"/>
                </a:rPr>
                <a:t>conj. or, otherwise</a:t>
              </a:r>
              <a:endParaRPr sz="2400">
                <a:sym typeface="+mn-ea"/>
              </a:endParaRPr>
            </a:p>
          </p:txBody>
        </p:sp>
      </p:grpSp>
      <p:grpSp>
        <p:nvGrpSpPr>
          <p:cNvPr id="61" name="带" hidden="1"/>
          <p:cNvGrpSpPr/>
          <p:nvPr/>
        </p:nvGrpSpPr>
        <p:grpSpPr>
          <a:xfrm>
            <a:off x="1337628" y="728206"/>
            <a:ext cx="4717415" cy="5817235"/>
            <a:chOff x="2106" y="1159"/>
            <a:chExt cx="7429" cy="9161"/>
          </a:xfrm>
          <a:solidFill>
            <a:schemeClr val="accent5"/>
          </a:solidFill>
        </p:grpSpPr>
        <p:sp>
          <p:nvSpPr>
            <p:cNvPr id="62" name="圆角矩形 61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106" y="3587"/>
              <a:ext cx="7429" cy="4603"/>
            </a:xfrm>
            <a:prstGeom prst="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sz="6000">
                  <a:sym typeface="+mn-ea"/>
                </a:rPr>
                <a:t>cāi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猜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lvl="0" algn="ctr">
                <a:defRPr sz="1800"/>
              </a:pPr>
              <a:r>
                <a:rPr sz="2400">
                  <a:sym typeface="+mn-ea"/>
                </a:rPr>
                <a:t>v. to guess</a:t>
              </a:r>
              <a:endParaRPr sz="2400">
                <a:sym typeface="+mn-ea"/>
              </a:endParaRPr>
            </a:p>
          </p:txBody>
        </p:sp>
      </p:grpSp>
      <p:grpSp>
        <p:nvGrpSpPr>
          <p:cNvPr id="67" name="面包" hidden="1"/>
          <p:cNvGrpSpPr/>
          <p:nvPr/>
        </p:nvGrpSpPr>
        <p:grpSpPr>
          <a:xfrm>
            <a:off x="1337628" y="728206"/>
            <a:ext cx="4717415" cy="5817235"/>
            <a:chOff x="2106" y="1159"/>
            <a:chExt cx="7429" cy="9161"/>
          </a:xfrm>
          <a:solidFill>
            <a:srgbClr val="C00000"/>
          </a:solidFill>
        </p:grpSpPr>
        <p:sp>
          <p:nvSpPr>
            <p:cNvPr id="68" name="圆角矩形 67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106" y="3587"/>
              <a:ext cx="7429" cy="4603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sz="6600">
                  <a:sym typeface="+mn-ea"/>
                </a:rPr>
                <a:t>zhǐhǎo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只好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sz="2400">
                  <a:sym typeface="+mn-ea"/>
                </a:rPr>
                <a:t>adv. cannot but, to be forced to</a:t>
              </a:r>
              <a:endParaRPr sz="2400">
                <a:sym typeface="+mn-ea"/>
              </a:endParaRPr>
            </a:p>
          </p:txBody>
        </p:sp>
      </p:grpSp>
      <p:grpSp>
        <p:nvGrpSpPr>
          <p:cNvPr id="27" name="北方" hidden="1"/>
          <p:cNvGrpSpPr/>
          <p:nvPr/>
        </p:nvGrpSpPr>
        <p:grpSpPr>
          <a:xfrm>
            <a:off x="1337628" y="711061"/>
            <a:ext cx="4717415" cy="5817235"/>
            <a:chOff x="2106" y="1159"/>
            <a:chExt cx="7429" cy="9161"/>
          </a:xfrm>
          <a:solidFill>
            <a:srgbClr val="C00000"/>
          </a:solidFill>
        </p:grpSpPr>
        <p:sp>
          <p:nvSpPr>
            <p:cNvPr id="28" name="圆角矩形 27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2106" y="3587"/>
              <a:ext cx="7429" cy="4603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sz="6600" dirty="0" err="1">
                  <a:latin typeface="GB Pinyinok-D" panose="02010601030101010101" pitchFamily="2" charset="-122"/>
                  <a:ea typeface="GB Pinyinok-D" panose="02010601030101010101" pitchFamily="2" charset="-122"/>
                  <a:sym typeface="+mn-ea"/>
                </a:rPr>
                <a:t>láidejí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endParaRPr 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来得及</a:t>
              </a:r>
              <a:endParaRPr 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lvl="0" algn="ctr">
                <a:defRPr sz="1800"/>
              </a:pPr>
              <a:r>
                <a:rPr sz="2400">
                  <a:sym typeface="+mn-ea"/>
                </a:rPr>
                <a:t>v. there’s still time (to do sth.)</a:t>
              </a:r>
              <a:endParaRPr sz="2400">
                <a:sym typeface="+mn-ea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1337945" y="702310"/>
            <a:ext cx="4716780" cy="5816600"/>
            <a:chOff x="2107" y="1159"/>
            <a:chExt cx="7428" cy="9160"/>
          </a:xfrm>
        </p:grpSpPr>
        <p:sp>
          <p:nvSpPr>
            <p:cNvPr id="74" name="圆角矩形 73"/>
            <p:cNvSpPr/>
            <p:nvPr/>
          </p:nvSpPr>
          <p:spPr>
            <a:xfrm>
              <a:off x="2107" y="1159"/>
              <a:ext cx="7428" cy="9161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9" name="图片 18" descr="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372" y="3070"/>
              <a:ext cx="4898" cy="4898"/>
            </a:xfrm>
            <a:prstGeom prst="rect">
              <a:avLst/>
            </a:prstGeom>
          </p:spPr>
        </p:pic>
      </p:grpSp>
      <p:grpSp>
        <p:nvGrpSpPr>
          <p:cNvPr id="15" name="组合 14"/>
          <p:cNvGrpSpPr/>
          <p:nvPr/>
        </p:nvGrpSpPr>
        <p:grpSpPr>
          <a:xfrm>
            <a:off x="5628323" y="1699260"/>
            <a:ext cx="935990" cy="4041140"/>
            <a:chOff x="8862" y="2676"/>
            <a:chExt cx="1474" cy="6364"/>
          </a:xfrm>
        </p:grpSpPr>
        <p:sp>
          <p:nvSpPr>
            <p:cNvPr id="10" name="空心弧 9"/>
            <p:cNvSpPr/>
            <p:nvPr/>
          </p:nvSpPr>
          <p:spPr>
            <a:xfrm>
              <a:off x="8862" y="2676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空心弧 11"/>
            <p:cNvSpPr/>
            <p:nvPr/>
          </p:nvSpPr>
          <p:spPr>
            <a:xfrm>
              <a:off x="8862" y="4571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空心弧 12"/>
            <p:cNvSpPr/>
            <p:nvPr/>
          </p:nvSpPr>
          <p:spPr>
            <a:xfrm>
              <a:off x="8862" y="6466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空心弧 13"/>
            <p:cNvSpPr/>
            <p:nvPr/>
          </p:nvSpPr>
          <p:spPr>
            <a:xfrm>
              <a:off x="8862" y="8248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6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7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9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0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"/>
                            </p:stCondLst>
                            <p:childTnLst>
                              <p:par>
                                <p:cTn id="12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000"/>
                            </p:stCondLst>
                            <p:childTnLst>
                              <p:par>
                                <p:cTn id="130" presetID="17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Nube"/>
          <p:cNvSpPr/>
          <p:nvPr/>
        </p:nvSpPr>
        <p:spPr>
          <a:xfrm>
            <a:off x="6919272" y="3495057"/>
            <a:ext cx="2232249" cy="1032364"/>
          </a:xfrm>
          <a:prstGeom prst="cloud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76200"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s-ES_tradnl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  <a:cs typeface="Aharoni" panose="02010803020104030203" pitchFamily="2" charset="-79"/>
              </a:rPr>
              <a:t>安装</a:t>
            </a:r>
            <a:endParaRPr lang="zh-CN" altLang="es-ES_tradnl" sz="3200" b="1" dirty="0">
              <a:solidFill>
                <a:schemeClr val="tx2">
                  <a:lumMod val="60000"/>
                  <a:lumOff val="40000"/>
                </a:schemeClr>
              </a:solidFill>
              <a:latin typeface="Comic Sans MS" panose="030F0702030302020204" pitchFamily="66" charset="0"/>
              <a:cs typeface="Aharoni" panose="02010803020104030203" pitchFamily="2" charset="-79"/>
            </a:endParaRPr>
          </a:p>
        </p:txBody>
      </p:sp>
      <p:sp>
        <p:nvSpPr>
          <p:cNvPr id="6" name="5 Nube"/>
          <p:cNvSpPr/>
          <p:nvPr/>
        </p:nvSpPr>
        <p:spPr>
          <a:xfrm>
            <a:off x="4005590" y="3500864"/>
            <a:ext cx="2212865" cy="1021497"/>
          </a:xfrm>
          <a:prstGeom prst="cloud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76200"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s-E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  <a:cs typeface="Aharoni" panose="02010803020104030203" pitchFamily="2" charset="-79"/>
              </a:rPr>
              <a:t>装</a:t>
            </a:r>
            <a:endParaRPr lang="zh-CN" altLang="es-ES" sz="2800" b="1" dirty="0">
              <a:solidFill>
                <a:schemeClr val="tx2">
                  <a:lumMod val="60000"/>
                  <a:lumOff val="40000"/>
                </a:schemeClr>
              </a:solidFill>
              <a:latin typeface="Comic Sans MS" panose="030F0702030302020204" pitchFamily="66" charset="0"/>
              <a:cs typeface="Aharoni" panose="02010803020104030203" pitchFamily="2" charset="-79"/>
            </a:endParaRPr>
          </a:p>
        </p:txBody>
      </p:sp>
      <p:sp>
        <p:nvSpPr>
          <p:cNvPr id="11" name="圆角矩形标注 10"/>
          <p:cNvSpPr/>
          <p:nvPr/>
        </p:nvSpPr>
        <p:spPr>
          <a:xfrm>
            <a:off x="2446020" y="1209040"/>
            <a:ext cx="8442325" cy="918210"/>
          </a:xfrm>
          <a:prstGeom prst="wedgeRoundRectCallout">
            <a:avLst>
              <a:gd name="adj1" fmla="val -57398"/>
              <a:gd name="adj2" fmla="val 56298"/>
              <a:gd name="adj3" fmla="val 16667"/>
            </a:avLst>
          </a:prstGeom>
          <a:solidFill>
            <a:srgbClr val="E2AEAB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zh-CN" sz="24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要整理的东西太多了，你看，这个箱子根本</a:t>
            </a:r>
            <a:r>
              <a:rPr lang="zh-CN" altLang="zh-CN" sz="2400" b="1" u="sng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             </a:t>
            </a:r>
            <a:r>
              <a:rPr lang="zh-CN" altLang="zh-CN" sz="24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不下。</a:t>
            </a:r>
            <a:endParaRPr lang="zh-CN" altLang="zh-CN" sz="24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3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14" name="图片 13" descr="人物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1660"/>
            <a:ext cx="3337560" cy="5006340"/>
          </a:xfrm>
          <a:prstGeom prst="rect">
            <a:avLst/>
          </a:prstGeom>
        </p:spPr>
      </p:pic>
      <p:sp>
        <p:nvSpPr>
          <p:cNvPr id="9" name="8 CuadroTexto"/>
          <p:cNvSpPr txBox="1"/>
          <p:nvPr/>
        </p:nvSpPr>
        <p:spPr>
          <a:xfrm>
            <a:off x="8299153" y="1370985"/>
            <a:ext cx="15615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s-ES_tradnl" sz="2400" b="1" dirty="0">
                <a:solidFill>
                  <a:srgbClr val="C00000"/>
                </a:solidFill>
                <a:effectLst/>
                <a:latin typeface="华文楷体" panose="02010600040101010101" charset="-122"/>
                <a:ea typeface="华文楷体" panose="02010600040101010101" charset="-122"/>
              </a:rPr>
              <a:t>装</a:t>
            </a:r>
            <a:endParaRPr lang="zh-CN" altLang="es-ES_tradnl" sz="2400" b="1" dirty="0">
              <a:solidFill>
                <a:srgbClr val="C00000"/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Nube"/>
          <p:cNvSpPr/>
          <p:nvPr/>
        </p:nvSpPr>
        <p:spPr>
          <a:xfrm>
            <a:off x="6919272" y="3495057"/>
            <a:ext cx="2232249" cy="1032364"/>
          </a:xfrm>
          <a:prstGeom prst="cloud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76200"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s-ES_tradnl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  <a:cs typeface="Aharoni" panose="02010803020104030203" pitchFamily="2" charset="-79"/>
              </a:rPr>
              <a:t>看</a:t>
            </a:r>
            <a:endParaRPr lang="zh-CN" altLang="es-ES_tradnl" sz="3200" b="1" dirty="0">
              <a:solidFill>
                <a:schemeClr val="tx2">
                  <a:lumMod val="60000"/>
                  <a:lumOff val="40000"/>
                </a:schemeClr>
              </a:solidFill>
              <a:latin typeface="Comic Sans MS" panose="030F0702030302020204" pitchFamily="66" charset="0"/>
              <a:cs typeface="Aharoni" panose="02010803020104030203" pitchFamily="2" charset="-79"/>
            </a:endParaRPr>
          </a:p>
        </p:txBody>
      </p:sp>
      <p:sp>
        <p:nvSpPr>
          <p:cNvPr id="6" name="5 Nube"/>
          <p:cNvSpPr/>
          <p:nvPr/>
        </p:nvSpPr>
        <p:spPr>
          <a:xfrm>
            <a:off x="4005590" y="3500864"/>
            <a:ext cx="2212865" cy="1021497"/>
          </a:xfrm>
          <a:prstGeom prst="cloud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76200"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  <a:cs typeface="Aharoni" panose="02010803020104030203" pitchFamily="2" charset="-79"/>
              </a:rPr>
              <a:t>瞧</a:t>
            </a:r>
            <a:endParaRPr lang="zh-CN" altLang="en-US" sz="2800" b="1" dirty="0">
              <a:solidFill>
                <a:schemeClr val="tx2">
                  <a:lumMod val="60000"/>
                  <a:lumOff val="40000"/>
                </a:schemeClr>
              </a:solidFill>
              <a:latin typeface="Comic Sans MS" panose="030F0702030302020204" pitchFamily="66" charset="0"/>
              <a:cs typeface="Aharoni" panose="02010803020104030203" pitchFamily="2" charset="-79"/>
            </a:endParaRPr>
          </a:p>
        </p:txBody>
      </p:sp>
      <p:sp>
        <p:nvSpPr>
          <p:cNvPr id="11" name="圆角矩形标注 10"/>
          <p:cNvSpPr/>
          <p:nvPr/>
        </p:nvSpPr>
        <p:spPr>
          <a:xfrm>
            <a:off x="2446020" y="1209040"/>
            <a:ext cx="9013190" cy="918210"/>
          </a:xfrm>
          <a:prstGeom prst="wedgeRoundRectCallout">
            <a:avLst>
              <a:gd name="adj1" fmla="val -57398"/>
              <a:gd name="adj2" fmla="val 56298"/>
              <a:gd name="adj3" fmla="val 16667"/>
            </a:avLst>
          </a:prstGeom>
          <a:solidFill>
            <a:srgbClr val="E2AEAB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zh-CN" sz="24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昨晚我失眠了，睡不着就躺着</a:t>
            </a:r>
            <a:r>
              <a:rPr lang="zh-CN" altLang="zh-CN" sz="2400" b="1" u="sng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              </a:t>
            </a:r>
            <a:r>
              <a:rPr lang="zh-CN" altLang="zh-CN" sz="24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书，结果不知不觉天就亮了。</a:t>
            </a:r>
            <a:endParaRPr lang="zh-CN" altLang="zh-CN" sz="24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3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14" name="图片 13" descr="人物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1660"/>
            <a:ext cx="3337560" cy="5006340"/>
          </a:xfrm>
          <a:prstGeom prst="rect">
            <a:avLst/>
          </a:prstGeom>
        </p:spPr>
      </p:pic>
      <p:sp>
        <p:nvSpPr>
          <p:cNvPr id="9" name="8 CuadroTexto"/>
          <p:cNvSpPr txBox="1"/>
          <p:nvPr/>
        </p:nvSpPr>
        <p:spPr>
          <a:xfrm>
            <a:off x="6201113" y="1397655"/>
            <a:ext cx="15615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s-ES_tradnl" sz="2400" b="1" dirty="0">
                <a:solidFill>
                  <a:srgbClr val="C00000"/>
                </a:solidFill>
                <a:effectLst/>
                <a:latin typeface="华文楷体" panose="02010600040101010101" charset="-122"/>
                <a:ea typeface="华文楷体" panose="02010600040101010101" charset="-122"/>
              </a:rPr>
              <a:t>看</a:t>
            </a:r>
            <a:endParaRPr lang="zh-CN" altLang="es-ES_tradnl" sz="2400" b="1" dirty="0">
              <a:solidFill>
                <a:srgbClr val="C00000"/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Nube"/>
          <p:cNvSpPr/>
          <p:nvPr/>
        </p:nvSpPr>
        <p:spPr>
          <a:xfrm>
            <a:off x="6919272" y="3495057"/>
            <a:ext cx="2232249" cy="1032364"/>
          </a:xfrm>
          <a:prstGeom prst="cloud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76200"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s-ES_tradnl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  <a:cs typeface="Aharoni" panose="02010803020104030203" pitchFamily="2" charset="-79"/>
              </a:rPr>
              <a:t>缺乏</a:t>
            </a:r>
            <a:endParaRPr lang="zh-CN" altLang="es-ES_tradnl" sz="3200" b="1" dirty="0">
              <a:solidFill>
                <a:schemeClr val="tx2">
                  <a:lumMod val="60000"/>
                  <a:lumOff val="40000"/>
                </a:schemeClr>
              </a:solidFill>
              <a:latin typeface="Comic Sans MS" panose="030F0702030302020204" pitchFamily="66" charset="0"/>
              <a:cs typeface="Aharoni" panose="02010803020104030203" pitchFamily="2" charset="-79"/>
            </a:endParaRPr>
          </a:p>
        </p:txBody>
      </p:sp>
      <p:sp>
        <p:nvSpPr>
          <p:cNvPr id="6" name="5 Nube"/>
          <p:cNvSpPr/>
          <p:nvPr/>
        </p:nvSpPr>
        <p:spPr>
          <a:xfrm>
            <a:off x="4005590" y="3500864"/>
            <a:ext cx="2212865" cy="1021497"/>
          </a:xfrm>
          <a:prstGeom prst="cloud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76200"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  <a:cs typeface="Aharoni" panose="02010803020104030203" pitchFamily="2" charset="-79"/>
              </a:rPr>
              <a:t>缺少</a:t>
            </a:r>
            <a:endParaRPr lang="zh-CN" altLang="en-US" sz="2800" b="1" dirty="0">
              <a:solidFill>
                <a:schemeClr val="tx2">
                  <a:lumMod val="60000"/>
                  <a:lumOff val="40000"/>
                </a:schemeClr>
              </a:solidFill>
              <a:latin typeface="Comic Sans MS" panose="030F0702030302020204" pitchFamily="66" charset="0"/>
              <a:cs typeface="Aharoni" panose="02010803020104030203" pitchFamily="2" charset="-79"/>
            </a:endParaRPr>
          </a:p>
        </p:txBody>
      </p:sp>
      <p:sp>
        <p:nvSpPr>
          <p:cNvPr id="11" name="圆角矩形标注 10"/>
          <p:cNvSpPr/>
          <p:nvPr/>
        </p:nvSpPr>
        <p:spPr>
          <a:xfrm>
            <a:off x="2219960" y="1330960"/>
            <a:ext cx="9313545" cy="918210"/>
          </a:xfrm>
          <a:prstGeom prst="wedgeRoundRectCallout">
            <a:avLst>
              <a:gd name="adj1" fmla="val -57398"/>
              <a:gd name="adj2" fmla="val 56298"/>
              <a:gd name="adj3" fmla="val 16667"/>
            </a:avLst>
          </a:prstGeom>
          <a:solidFill>
            <a:srgbClr val="E2AEAB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zh-CN" sz="24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 即使在现代社会里，故事仍然是人们生活中不可</a:t>
            </a:r>
            <a:r>
              <a:rPr lang="zh-CN" altLang="zh-CN" sz="2400" b="1" u="sng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              </a:t>
            </a:r>
            <a:r>
              <a:rPr lang="zh-CN" altLang="zh-CN" sz="24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的一部分。</a:t>
            </a:r>
            <a:endParaRPr lang="zh-CN" altLang="zh-CN" sz="2400" b="1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3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14" name="图片 13" descr="人物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1660"/>
            <a:ext cx="3337560" cy="5006340"/>
          </a:xfrm>
          <a:prstGeom prst="rect">
            <a:avLst/>
          </a:prstGeom>
        </p:spPr>
      </p:pic>
      <p:sp>
        <p:nvSpPr>
          <p:cNvPr id="9" name="8 CuadroTexto"/>
          <p:cNvSpPr txBox="1"/>
          <p:nvPr/>
        </p:nvSpPr>
        <p:spPr>
          <a:xfrm>
            <a:off x="8595063" y="1502430"/>
            <a:ext cx="15615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s-ES_tradnl" sz="2400" b="1" dirty="0">
                <a:solidFill>
                  <a:srgbClr val="C00000"/>
                </a:solidFill>
                <a:effectLst/>
                <a:latin typeface="华文楷体" panose="02010600040101010101" charset="-122"/>
                <a:ea typeface="华文楷体" panose="02010600040101010101" charset="-122"/>
              </a:rPr>
              <a:t>缺少</a:t>
            </a:r>
            <a:endParaRPr lang="zh-CN" altLang="es-ES_tradnl" sz="2400" b="1" dirty="0">
              <a:solidFill>
                <a:srgbClr val="C00000"/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Nube"/>
          <p:cNvSpPr/>
          <p:nvPr/>
        </p:nvSpPr>
        <p:spPr>
          <a:xfrm>
            <a:off x="6919272" y="3495057"/>
            <a:ext cx="2232249" cy="1032364"/>
          </a:xfrm>
          <a:prstGeom prst="cloud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76200"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s-ES_tradnl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  <a:cs typeface="Aharoni" panose="02010803020104030203" pitchFamily="2" charset="-79"/>
              </a:rPr>
              <a:t>造成</a:t>
            </a:r>
            <a:endParaRPr lang="zh-CN" altLang="es-ES_tradnl" sz="3200" b="1" dirty="0">
              <a:solidFill>
                <a:schemeClr val="tx2">
                  <a:lumMod val="60000"/>
                  <a:lumOff val="40000"/>
                </a:schemeClr>
              </a:solidFill>
              <a:latin typeface="Comic Sans MS" panose="030F0702030302020204" pitchFamily="66" charset="0"/>
              <a:cs typeface="Aharoni" panose="02010803020104030203" pitchFamily="2" charset="-79"/>
            </a:endParaRPr>
          </a:p>
        </p:txBody>
      </p:sp>
      <p:sp>
        <p:nvSpPr>
          <p:cNvPr id="6" name="5 Nube"/>
          <p:cNvSpPr/>
          <p:nvPr/>
        </p:nvSpPr>
        <p:spPr>
          <a:xfrm>
            <a:off x="4005590" y="3500864"/>
            <a:ext cx="2212865" cy="1021497"/>
          </a:xfrm>
          <a:prstGeom prst="cloud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16200000" scaled="1"/>
            <a:tileRect/>
          </a:gradFill>
          <a:ln w="76200"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  <a:cs typeface="Aharoni" panose="02010803020104030203" pitchFamily="2" charset="-79"/>
              </a:rPr>
              <a:t>形成</a:t>
            </a:r>
            <a:endParaRPr lang="zh-CN" altLang="en-US" sz="2800" b="1" dirty="0">
              <a:solidFill>
                <a:schemeClr val="tx2">
                  <a:lumMod val="60000"/>
                  <a:lumOff val="40000"/>
                </a:schemeClr>
              </a:solidFill>
              <a:latin typeface="Comic Sans MS" panose="030F0702030302020204" pitchFamily="66" charset="0"/>
              <a:cs typeface="Aharoni" panose="02010803020104030203" pitchFamily="2" charset="-79"/>
            </a:endParaRPr>
          </a:p>
        </p:txBody>
      </p:sp>
      <p:sp>
        <p:nvSpPr>
          <p:cNvPr id="11" name="圆角矩形标注 10"/>
          <p:cNvSpPr/>
          <p:nvPr/>
        </p:nvSpPr>
        <p:spPr>
          <a:xfrm>
            <a:off x="2446020" y="1209040"/>
            <a:ext cx="8442325" cy="918210"/>
          </a:xfrm>
          <a:prstGeom prst="wedgeRoundRectCallout">
            <a:avLst>
              <a:gd name="adj1" fmla="val -57398"/>
              <a:gd name="adj2" fmla="val 56298"/>
              <a:gd name="adj3" fmla="val 16667"/>
            </a:avLst>
          </a:prstGeom>
          <a:solidFill>
            <a:srgbClr val="E2AEAB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zh-CN" sz="24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你们知道中国人除夕夜守岁、放鞭炮的风俗是怎么</a:t>
            </a:r>
            <a:r>
              <a:rPr lang="zh-CN" altLang="zh-CN" sz="2400" b="1" u="sng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        </a:t>
            </a:r>
            <a:r>
              <a:rPr lang="zh-CN" altLang="zh-CN" sz="2400" b="1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的吗？</a:t>
            </a:r>
            <a:endParaRPr lang="zh-CN" altLang="zh-CN" sz="2400" b="1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3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14" name="图片 13" descr="人物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1660"/>
            <a:ext cx="3337560" cy="5006340"/>
          </a:xfrm>
          <a:prstGeom prst="rect">
            <a:avLst/>
          </a:prstGeom>
        </p:spPr>
      </p:pic>
      <p:sp>
        <p:nvSpPr>
          <p:cNvPr id="9" name="8 CuadroTexto"/>
          <p:cNvSpPr txBox="1"/>
          <p:nvPr/>
        </p:nvSpPr>
        <p:spPr>
          <a:xfrm>
            <a:off x="8767148" y="1380510"/>
            <a:ext cx="15615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s-ES_tradnl" sz="2400" b="1" dirty="0">
                <a:solidFill>
                  <a:srgbClr val="C00000"/>
                </a:solidFill>
                <a:effectLst/>
                <a:latin typeface="华文楷体" panose="02010600040101010101" charset="-122"/>
                <a:ea typeface="华文楷体" panose="02010600040101010101" charset="-122"/>
              </a:rPr>
              <a:t>形成</a:t>
            </a:r>
            <a:endParaRPr lang="zh-CN" altLang="es-ES_tradnl" sz="2400" b="1" dirty="0">
              <a:solidFill>
                <a:srgbClr val="C00000"/>
              </a:solidFill>
              <a:effectLst/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D:\Desktop\微信图片_20220924002128.jpg微信图片_2022092400212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-132715"/>
            <a:ext cx="12192000" cy="6990715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-132080"/>
            <a:ext cx="12192000" cy="699008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卡通人像" descr="D:\大敏\C盘东西\小红书\对外汉语战略搞钱计划\教学素材\图片素材\我压缩.png我压缩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116830" y="601869"/>
            <a:ext cx="1958340" cy="1958451"/>
          </a:xfrm>
          <a:custGeom>
            <a:avLst/>
            <a:gdLst>
              <a:gd name="connsiteX0" fmla="*/ 2019868 w 4039736"/>
              <a:gd name="connsiteY0" fmla="*/ 0 h 4039736"/>
              <a:gd name="connsiteX1" fmla="*/ 4039736 w 4039736"/>
              <a:gd name="connsiteY1" fmla="*/ 2019868 h 4039736"/>
              <a:gd name="connsiteX2" fmla="*/ 2019868 w 4039736"/>
              <a:gd name="connsiteY2" fmla="*/ 4039736 h 4039736"/>
              <a:gd name="connsiteX3" fmla="*/ 0 w 4039736"/>
              <a:gd name="connsiteY3" fmla="*/ 2019868 h 4039736"/>
              <a:gd name="connsiteX4" fmla="*/ 2019868 w 4039736"/>
              <a:gd name="connsiteY4" fmla="*/ 0 h 4039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39736" h="4039736">
                <a:moveTo>
                  <a:pt x="2019868" y="0"/>
                </a:moveTo>
                <a:cubicBezTo>
                  <a:pt x="3135410" y="0"/>
                  <a:pt x="4039736" y="904326"/>
                  <a:pt x="4039736" y="2019868"/>
                </a:cubicBezTo>
                <a:cubicBezTo>
                  <a:pt x="4039736" y="3135410"/>
                  <a:pt x="3135410" y="4039736"/>
                  <a:pt x="2019868" y="4039736"/>
                </a:cubicBezTo>
                <a:cubicBezTo>
                  <a:pt x="904326" y="4039736"/>
                  <a:pt x="0" y="3135410"/>
                  <a:pt x="0" y="2019868"/>
                </a:cubicBezTo>
                <a:cubicBezTo>
                  <a:pt x="0" y="904326"/>
                  <a:pt x="904326" y="0"/>
                  <a:pt x="2019868" y="0"/>
                </a:cubicBezTo>
                <a:close/>
              </a:path>
            </a:pathLst>
          </a:custGeom>
          <a:ln cap="rnd">
            <a:solidFill>
              <a:srgbClr val="E2AEAB"/>
            </a:solidFill>
          </a:ln>
          <a:effectLst>
            <a:glow rad="152400">
              <a:srgbClr val="FEADBB">
                <a:alpha val="40000"/>
              </a:srgbClr>
            </a:glow>
          </a:effectLst>
        </p:spPr>
      </p:pic>
      <p:sp>
        <p:nvSpPr>
          <p:cNvPr id="14" name="文本框 13"/>
          <p:cNvSpPr txBox="1"/>
          <p:nvPr/>
        </p:nvSpPr>
        <p:spPr>
          <a:xfrm>
            <a:off x="904875" y="2960370"/>
            <a:ext cx="11164570" cy="27584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algn="l" fontAlgn="auto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华文楷体" panose="02010600040101010101" charset="-122"/>
              </a:rPr>
              <a:t>篮球运动的发明者是谁？请简单介绍一下他的个人情况。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marL="457200" indent="-457200" algn="l" fontAlgn="auto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华文楷体" panose="02010600040101010101" charset="-122"/>
              </a:rPr>
              <a:t>奈史密斯怎么想到投球的游戏的？他受了什么启发？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marL="457200" indent="-457200" algn="l" fontAlgn="auto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华文楷体" panose="02010600040101010101" charset="-122"/>
              </a:rPr>
              <a:t>篮球运动的开始阶段遇到了什么问题？这个问题对比赛有什么影响？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marL="457200" indent="-457200" algn="l" fontAlgn="auto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华文楷体" panose="02010600040101010101" charset="-122"/>
              </a:rPr>
              <a:t>人们都想了哪些解决问题的办法？效果怎么样？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marL="457200" indent="-457200" algn="l" fontAlgn="auto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华文楷体" panose="02010600040101010101" charset="-122"/>
              </a:rPr>
              <a:t>最后是谁解决了这个问题？他的办法是什么？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5" name="13-1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27430" y="1844675"/>
            <a:ext cx="1458595" cy="11156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7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22" dur="indefinite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D:\Desktop\微信图片_20220924002128.jpg微信图片_2022092400212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2700" y="0"/>
            <a:ext cx="12192000" cy="6857365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5100" y="1208405"/>
            <a:ext cx="1188275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eaLnBrk="1"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         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篮球运动是1891年由美国马萨诸塞州的体育教师詹姆士. 奈史密斯博士发明的。那年的冬天特别冷，奈史密斯所在的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训练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学校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缺乏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在室内进行的球类比赛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项目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，他从当地人把球扔进桃子筐（当地产桃子，各家各户都备有装桃子的专用篮筐）的游戏中得到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启发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，将两只篮筐分别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安装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在体育馆两边看台的栏杆上，学生分为甲乙两队，以足球为比赛工具向篮内投，按得分多少决定输赢。</a:t>
            </a:r>
            <a:endParaRPr lang="zh-CN" altLang="en-US" sz="28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279390"/>
            <a:ext cx="9918065" cy="13836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es-ES_tradnl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篮球运动是怎么发明出来的？</a:t>
            </a:r>
            <a:endParaRPr lang="es-ES_tradnl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en-US" altLang="es-ES_tradnl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2.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</a:t>
            </a:r>
            <a:r>
              <a:rPr lang="es-ES_tradnl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训练、缺乏、启发、项目、安装</a:t>
            </a:r>
            <a:endParaRPr lang="zh-CN" altLang="en-US" sz="2800" b="1" dirty="0">
              <a:ln w="22225">
                <a:noFill/>
                <a:prstDash val="solid"/>
              </a:ln>
              <a:solidFill>
                <a:schemeClr val="bg1"/>
              </a:solidFill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D:\Desktop\微信图片_20220924002128.jpg微信图片_2022092400212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5100" y="1208405"/>
            <a:ext cx="11897995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eaLnBrk="1"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这项运动很快流行起来。不过，由于栏杆上固定的是真正的筐，每当球投进时，就得有一个人踩着梯子上去把球取出来。这样的行为必须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一再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地重复，为此，比赛不得不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断断续续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地进行，缺少了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激烈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紧张的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气氛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，连运动员都不满意，更何况看比赛的球迷呢？为了解决这个问题，大家纷纷出主意，想出了很多取球的办法。有一位工程师甚至专门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制造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出一种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机器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，在下面一拉篮筐就能把球弹出来。可是，这些办法都没能让比赛顺畅起来。</a:t>
            </a:r>
            <a:endParaRPr lang="zh-CN" altLang="en-US" sz="28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细黑" panose="02010600040101010101" pitchFamily="2" charset="-122"/>
            </a:endParaRPr>
          </a:p>
          <a:p>
            <a:pPr algn="l" fontAlgn="auto">
              <a:lnSpc>
                <a:spcPct val="200000"/>
              </a:lnSpc>
            </a:pPr>
            <a:endParaRPr lang="zh-CN" altLang="en-US" sz="28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279390"/>
            <a:ext cx="10815955" cy="119888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24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es-ES_tradnl" sz="24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最开始的篮球比赛有什么烦恼？</a:t>
            </a:r>
            <a:endParaRPr lang="es-ES_tradnl" sz="2400" b="1" dirty="0">
              <a:solidFill>
                <a:schemeClr val="tx1"/>
              </a:solidFill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en-US" altLang="es-ES_tradnl" sz="24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2.</a:t>
            </a:r>
            <a:r>
              <a:rPr lang="zh-CN" altLang="en-US" sz="24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请用重点词语复述故事：断断续续、一再、激烈、气氛、制造、机器</a:t>
            </a:r>
            <a:endParaRPr lang="zh-CN" altLang="en-US" sz="24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图片 601" descr="C:\Users\38577\Desktop\11.jpg11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-48260" y="-1157922"/>
            <a:ext cx="12573635" cy="8015605"/>
          </a:xfrm>
          <a:prstGeom prst="rect">
            <a:avLst/>
          </a:prstGeom>
        </p:spPr>
      </p:pic>
      <p:sp>
        <p:nvSpPr>
          <p:cNvPr id="34" name="PA-4-Point Star 33"/>
          <p:cNvSpPr/>
          <p:nvPr>
            <p:custDataLst>
              <p:tags r:id="rId2"/>
            </p:custDataLst>
          </p:nvPr>
        </p:nvSpPr>
        <p:spPr>
          <a:xfrm rot="8294776">
            <a:off x="5002837" y="21462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4-Point Star 34"/>
          <p:cNvSpPr/>
          <p:nvPr>
            <p:custDataLst>
              <p:tags r:id="rId3"/>
            </p:custDataLst>
          </p:nvPr>
        </p:nvSpPr>
        <p:spPr>
          <a:xfrm rot="8294776">
            <a:off x="5483061" y="2369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4-Point Star 35"/>
          <p:cNvSpPr/>
          <p:nvPr>
            <p:custDataLst>
              <p:tags r:id="rId4"/>
            </p:custDataLst>
          </p:nvPr>
        </p:nvSpPr>
        <p:spPr>
          <a:xfrm rot="8294776">
            <a:off x="5344914" y="2685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4-Point Star 36"/>
          <p:cNvSpPr/>
          <p:nvPr>
            <p:custDataLst>
              <p:tags r:id="rId5"/>
            </p:custDataLst>
          </p:nvPr>
        </p:nvSpPr>
        <p:spPr>
          <a:xfrm rot="16200000">
            <a:off x="243104" y="-655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PA-4-Point Star 77"/>
          <p:cNvSpPr/>
          <p:nvPr>
            <p:custDataLst>
              <p:tags r:id="rId6"/>
            </p:custDataLst>
          </p:nvPr>
        </p:nvSpPr>
        <p:spPr>
          <a:xfrm rot="16200000">
            <a:off x="6457747" y="229694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PA-4-Point Star 96"/>
          <p:cNvSpPr/>
          <p:nvPr>
            <p:custDataLst>
              <p:tags r:id="rId7"/>
            </p:custDataLst>
          </p:nvPr>
        </p:nvSpPr>
        <p:spPr>
          <a:xfrm rot="8294776">
            <a:off x="5628180" y="26272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PA-4-Point Star 97"/>
          <p:cNvSpPr/>
          <p:nvPr>
            <p:custDataLst>
              <p:tags r:id="rId8"/>
            </p:custDataLst>
          </p:nvPr>
        </p:nvSpPr>
        <p:spPr>
          <a:xfrm rot="16200000">
            <a:off x="11913218" y="758020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PA-4-Point Star 108"/>
          <p:cNvSpPr/>
          <p:nvPr>
            <p:custDataLst>
              <p:tags r:id="rId9"/>
            </p:custDataLst>
          </p:nvPr>
        </p:nvSpPr>
        <p:spPr>
          <a:xfrm rot="16200000">
            <a:off x="6141590" y="2473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PA-4-Point Star 133"/>
          <p:cNvSpPr/>
          <p:nvPr>
            <p:custDataLst>
              <p:tags r:id="rId10"/>
            </p:custDataLst>
          </p:nvPr>
        </p:nvSpPr>
        <p:spPr>
          <a:xfrm rot="16200000">
            <a:off x="4653787" y="3063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PA-4-Point Star 134"/>
          <p:cNvSpPr/>
          <p:nvPr>
            <p:custDataLst>
              <p:tags r:id="rId11"/>
            </p:custDataLst>
          </p:nvPr>
        </p:nvSpPr>
        <p:spPr>
          <a:xfrm rot="8294776">
            <a:off x="5693570" y="21922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PA-4-Point Star 135"/>
          <p:cNvSpPr/>
          <p:nvPr>
            <p:custDataLst>
              <p:tags r:id="rId12"/>
            </p:custDataLst>
          </p:nvPr>
        </p:nvSpPr>
        <p:spPr>
          <a:xfrm rot="8294776">
            <a:off x="5555423" y="25080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PA-4-Point Star 136"/>
          <p:cNvSpPr/>
          <p:nvPr>
            <p:custDataLst>
              <p:tags r:id="rId13"/>
            </p:custDataLst>
          </p:nvPr>
        </p:nvSpPr>
        <p:spPr>
          <a:xfrm rot="8294776">
            <a:off x="4594974" y="2672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PA-4-Point Star 138"/>
          <p:cNvSpPr/>
          <p:nvPr>
            <p:custDataLst>
              <p:tags r:id="rId14"/>
            </p:custDataLst>
          </p:nvPr>
        </p:nvSpPr>
        <p:spPr>
          <a:xfrm rot="16200000">
            <a:off x="6686518" y="4379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PA-4-Point Star 139"/>
          <p:cNvSpPr/>
          <p:nvPr>
            <p:custDataLst>
              <p:tags r:id="rId15"/>
            </p:custDataLst>
          </p:nvPr>
        </p:nvSpPr>
        <p:spPr>
          <a:xfrm rot="7352446">
            <a:off x="9882647" y="68728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PA-4-Point Star 140"/>
          <p:cNvSpPr/>
          <p:nvPr>
            <p:custDataLst>
              <p:tags r:id="rId16"/>
            </p:custDataLst>
          </p:nvPr>
        </p:nvSpPr>
        <p:spPr>
          <a:xfrm rot="7352446">
            <a:off x="9744500" y="718859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PA-4-Point Star 141"/>
          <p:cNvSpPr/>
          <p:nvPr>
            <p:custDataLst>
              <p:tags r:id="rId17"/>
            </p:custDataLst>
          </p:nvPr>
        </p:nvSpPr>
        <p:spPr>
          <a:xfrm rot="8294776">
            <a:off x="7009842" y="177126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PA-4-Point Star 153"/>
          <p:cNvSpPr/>
          <p:nvPr>
            <p:custDataLst>
              <p:tags r:id="rId18"/>
            </p:custDataLst>
          </p:nvPr>
        </p:nvSpPr>
        <p:spPr>
          <a:xfrm rot="13694776">
            <a:off x="-716950" y="47656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PA-4-Point Star 154"/>
          <p:cNvSpPr/>
          <p:nvPr>
            <p:custDataLst>
              <p:tags r:id="rId19"/>
            </p:custDataLst>
          </p:nvPr>
        </p:nvSpPr>
        <p:spPr>
          <a:xfrm rot="13694776">
            <a:off x="275801" y="-11363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PA-4-Point Star 155"/>
          <p:cNvSpPr/>
          <p:nvPr>
            <p:custDataLst>
              <p:tags r:id="rId20"/>
            </p:custDataLst>
          </p:nvPr>
        </p:nvSpPr>
        <p:spPr>
          <a:xfrm>
            <a:off x="506143" y="-49301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PA-4-Point Star 225"/>
          <p:cNvSpPr/>
          <p:nvPr>
            <p:custDataLst>
              <p:tags r:id="rId21"/>
            </p:custDataLst>
          </p:nvPr>
        </p:nvSpPr>
        <p:spPr>
          <a:xfrm rot="13694776">
            <a:off x="-209233" y="15781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PA-4-Point Star 236"/>
          <p:cNvSpPr/>
          <p:nvPr>
            <p:custDataLst>
              <p:tags r:id="rId22"/>
            </p:custDataLst>
          </p:nvPr>
        </p:nvSpPr>
        <p:spPr>
          <a:xfrm rot="13694776">
            <a:off x="5239957" y="26512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PA-4-Point Star 237"/>
          <p:cNvSpPr/>
          <p:nvPr>
            <p:custDataLst>
              <p:tags r:id="rId23"/>
            </p:custDataLst>
          </p:nvPr>
        </p:nvSpPr>
        <p:spPr>
          <a:xfrm>
            <a:off x="960449" y="-53828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PA-4-Point Star 238"/>
          <p:cNvSpPr/>
          <p:nvPr>
            <p:custDataLst>
              <p:tags r:id="rId24"/>
            </p:custDataLst>
          </p:nvPr>
        </p:nvSpPr>
        <p:spPr>
          <a:xfrm>
            <a:off x="0" y="-3738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PA-4-Point Star 239"/>
          <p:cNvSpPr/>
          <p:nvPr>
            <p:custDataLst>
              <p:tags r:id="rId25"/>
            </p:custDataLst>
          </p:nvPr>
        </p:nvSpPr>
        <p:spPr>
          <a:xfrm>
            <a:off x="5390375" y="71836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PA-4-Point Star 241"/>
          <p:cNvSpPr/>
          <p:nvPr>
            <p:custDataLst>
              <p:tags r:id="rId26"/>
            </p:custDataLst>
          </p:nvPr>
        </p:nvSpPr>
        <p:spPr>
          <a:xfrm rot="13694776">
            <a:off x="-209232" y="14334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PA-4-Point Star 242"/>
          <p:cNvSpPr/>
          <p:nvPr>
            <p:custDataLst>
              <p:tags r:id="rId27"/>
            </p:custDataLst>
          </p:nvPr>
        </p:nvSpPr>
        <p:spPr>
          <a:xfrm>
            <a:off x="-1098007" y="548865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PA-4-Point Star 243"/>
          <p:cNvSpPr/>
          <p:nvPr>
            <p:custDataLst>
              <p:tags r:id="rId28"/>
            </p:custDataLst>
          </p:nvPr>
        </p:nvSpPr>
        <p:spPr>
          <a:xfrm>
            <a:off x="3844446" y="708495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PA-4-Point Star 244"/>
          <p:cNvSpPr/>
          <p:nvPr>
            <p:custDataLst>
              <p:tags r:id="rId29"/>
            </p:custDataLst>
          </p:nvPr>
        </p:nvSpPr>
        <p:spPr>
          <a:xfrm rot="13694776">
            <a:off x="-696034" y="15781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PA-4-Point Star 245"/>
          <p:cNvSpPr/>
          <p:nvPr>
            <p:custDataLst>
              <p:tags r:id="rId30"/>
            </p:custDataLst>
          </p:nvPr>
        </p:nvSpPr>
        <p:spPr>
          <a:xfrm>
            <a:off x="-966438" y="55412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PA-4-Point Star 246"/>
          <p:cNvSpPr/>
          <p:nvPr>
            <p:custDataLst>
              <p:tags r:id="rId31"/>
            </p:custDataLst>
          </p:nvPr>
        </p:nvSpPr>
        <p:spPr>
          <a:xfrm>
            <a:off x="-1104585" y="58570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PA-4-Point Star 247"/>
          <p:cNvSpPr/>
          <p:nvPr>
            <p:custDataLst>
              <p:tags r:id="rId32"/>
            </p:custDataLst>
          </p:nvPr>
        </p:nvSpPr>
        <p:spPr>
          <a:xfrm>
            <a:off x="3837868" y="745334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PA-4-Point Star 251"/>
          <p:cNvSpPr/>
          <p:nvPr>
            <p:custDataLst>
              <p:tags r:id="rId33"/>
            </p:custDataLst>
          </p:nvPr>
        </p:nvSpPr>
        <p:spPr>
          <a:xfrm>
            <a:off x="10170037" y="-720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PA-4-Point Star 256"/>
          <p:cNvSpPr/>
          <p:nvPr>
            <p:custDataLst>
              <p:tags r:id="rId34"/>
            </p:custDataLst>
          </p:nvPr>
        </p:nvSpPr>
        <p:spPr>
          <a:xfrm>
            <a:off x="730203" y="-7027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PA-4-Point Star 261"/>
          <p:cNvSpPr/>
          <p:nvPr>
            <p:custDataLst>
              <p:tags r:id="rId35"/>
            </p:custDataLst>
          </p:nvPr>
        </p:nvSpPr>
        <p:spPr>
          <a:xfrm>
            <a:off x="10321341" y="-28909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PA-4-Point Star 264"/>
          <p:cNvSpPr/>
          <p:nvPr>
            <p:custDataLst>
              <p:tags r:id="rId36"/>
            </p:custDataLst>
          </p:nvPr>
        </p:nvSpPr>
        <p:spPr>
          <a:xfrm>
            <a:off x="4844366" y="74138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PA-4-Point Star 265"/>
          <p:cNvSpPr/>
          <p:nvPr>
            <p:custDataLst>
              <p:tags r:id="rId37"/>
            </p:custDataLst>
          </p:nvPr>
        </p:nvSpPr>
        <p:spPr>
          <a:xfrm>
            <a:off x="-913810" y="58241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PA-4-Point Star 266"/>
          <p:cNvSpPr/>
          <p:nvPr>
            <p:custDataLst>
              <p:tags r:id="rId38"/>
            </p:custDataLst>
          </p:nvPr>
        </p:nvSpPr>
        <p:spPr>
          <a:xfrm>
            <a:off x="9420098" y="-28251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PA-4-Point Star 267"/>
          <p:cNvSpPr/>
          <p:nvPr>
            <p:custDataLst>
              <p:tags r:id="rId39"/>
            </p:custDataLst>
          </p:nvPr>
        </p:nvSpPr>
        <p:spPr>
          <a:xfrm>
            <a:off x="4423348" y="70323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PA-4-Point Star 268"/>
          <p:cNvSpPr/>
          <p:nvPr>
            <p:custDataLst>
              <p:tags r:id="rId40"/>
            </p:custDataLst>
          </p:nvPr>
        </p:nvSpPr>
        <p:spPr>
          <a:xfrm>
            <a:off x="5456160" y="70783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PA-4-Point Star 383"/>
          <p:cNvSpPr/>
          <p:nvPr>
            <p:custDataLst>
              <p:tags r:id="rId41"/>
            </p:custDataLst>
          </p:nvPr>
        </p:nvSpPr>
        <p:spPr>
          <a:xfrm rot="8294776">
            <a:off x="6733943" y="16996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PA-4-Point Star 387"/>
          <p:cNvSpPr/>
          <p:nvPr>
            <p:custDataLst>
              <p:tags r:id="rId42"/>
            </p:custDataLst>
          </p:nvPr>
        </p:nvSpPr>
        <p:spPr>
          <a:xfrm rot="8294776">
            <a:off x="4805877" y="251540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2" name="PA-4-Point Star 391"/>
          <p:cNvSpPr/>
          <p:nvPr>
            <p:custDataLst>
              <p:tags r:id="rId43"/>
            </p:custDataLst>
          </p:nvPr>
        </p:nvSpPr>
        <p:spPr>
          <a:xfrm rot="16200000">
            <a:off x="657938" y="-6214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7" name="PA-4-Point Star 396"/>
          <p:cNvSpPr/>
          <p:nvPr>
            <p:custDataLst>
              <p:tags r:id="rId44"/>
            </p:custDataLst>
          </p:nvPr>
        </p:nvSpPr>
        <p:spPr>
          <a:xfrm rot="15257670">
            <a:off x="12926393" y="53587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PA-4-Point Star 401"/>
          <p:cNvSpPr/>
          <p:nvPr>
            <p:custDataLst>
              <p:tags r:id="rId45"/>
            </p:custDataLst>
          </p:nvPr>
        </p:nvSpPr>
        <p:spPr>
          <a:xfrm rot="8294776">
            <a:off x="5865005" y="26140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PA-4-Point Star 402"/>
          <p:cNvSpPr/>
          <p:nvPr>
            <p:custDataLst>
              <p:tags r:id="rId46"/>
            </p:custDataLst>
          </p:nvPr>
        </p:nvSpPr>
        <p:spPr>
          <a:xfrm rot="16200000">
            <a:off x="7095855" y="2250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4" name="PA-4-Point Star 403"/>
          <p:cNvSpPr/>
          <p:nvPr>
            <p:custDataLst>
              <p:tags r:id="rId47"/>
            </p:custDataLst>
          </p:nvPr>
        </p:nvSpPr>
        <p:spPr>
          <a:xfrm rot="16200000">
            <a:off x="6957708" y="2566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5" name="PA-4-Point Star 404"/>
          <p:cNvSpPr/>
          <p:nvPr>
            <p:custDataLst>
              <p:tags r:id="rId48"/>
            </p:custDataLst>
          </p:nvPr>
        </p:nvSpPr>
        <p:spPr>
          <a:xfrm rot="16200000">
            <a:off x="10446429" y="-3919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6" name="PA-4-Point Star 405"/>
          <p:cNvSpPr/>
          <p:nvPr>
            <p:custDataLst>
              <p:tags r:id="rId49"/>
            </p:custDataLst>
          </p:nvPr>
        </p:nvSpPr>
        <p:spPr>
          <a:xfrm rot="16200000">
            <a:off x="6495647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8" name="PA-4-Point Star 407"/>
          <p:cNvSpPr/>
          <p:nvPr>
            <p:custDataLst>
              <p:tags r:id="rId50"/>
            </p:custDataLst>
          </p:nvPr>
        </p:nvSpPr>
        <p:spPr>
          <a:xfrm rot="16200000">
            <a:off x="657939" y="-76617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9" name="PA-4-Point Star 408"/>
          <p:cNvSpPr/>
          <p:nvPr>
            <p:custDataLst>
              <p:tags r:id="rId51"/>
            </p:custDataLst>
          </p:nvPr>
        </p:nvSpPr>
        <p:spPr>
          <a:xfrm rot="16200000">
            <a:off x="519792" y="-45040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PA-4-Point Star 411"/>
          <p:cNvSpPr/>
          <p:nvPr>
            <p:custDataLst>
              <p:tags r:id="rId52"/>
            </p:custDataLst>
          </p:nvPr>
        </p:nvSpPr>
        <p:spPr>
          <a:xfrm rot="16200000">
            <a:off x="651361" y="-397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3" name="PA-4-Point Star 412"/>
          <p:cNvSpPr/>
          <p:nvPr>
            <p:custDataLst>
              <p:tags r:id="rId53"/>
            </p:custDataLst>
          </p:nvPr>
        </p:nvSpPr>
        <p:spPr>
          <a:xfrm rot="16200000">
            <a:off x="9854371" y="-2867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PA-4-Point Star 414"/>
          <p:cNvSpPr/>
          <p:nvPr>
            <p:custDataLst>
              <p:tags r:id="rId54"/>
            </p:custDataLst>
          </p:nvPr>
        </p:nvSpPr>
        <p:spPr>
          <a:xfrm rot="16200000">
            <a:off x="12071102" y="73104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PA-4-Point Star 415"/>
          <p:cNvSpPr/>
          <p:nvPr>
            <p:custDataLst>
              <p:tags r:id="rId55"/>
            </p:custDataLst>
          </p:nvPr>
        </p:nvSpPr>
        <p:spPr>
          <a:xfrm rot="15257670">
            <a:off x="12919816" y="55823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PA-4-Point Star 416"/>
          <p:cNvSpPr/>
          <p:nvPr>
            <p:custDataLst>
              <p:tags r:id="rId56"/>
            </p:custDataLst>
          </p:nvPr>
        </p:nvSpPr>
        <p:spPr>
          <a:xfrm rot="15257670">
            <a:off x="12781669" y="589814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8" name="PA-4-Point Star 417"/>
          <p:cNvSpPr/>
          <p:nvPr>
            <p:custDataLst>
              <p:tags r:id="rId57"/>
            </p:custDataLst>
          </p:nvPr>
        </p:nvSpPr>
        <p:spPr>
          <a:xfrm rot="16200000">
            <a:off x="6416706" y="711362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PA-4-Point Star 422"/>
          <p:cNvSpPr/>
          <p:nvPr>
            <p:custDataLst>
              <p:tags r:id="rId58"/>
            </p:custDataLst>
          </p:nvPr>
        </p:nvSpPr>
        <p:spPr>
          <a:xfrm rot="16200000">
            <a:off x="6727462" y="2402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6" name="PA-4-Point Star 425"/>
          <p:cNvSpPr/>
          <p:nvPr>
            <p:custDataLst>
              <p:tags r:id="rId59"/>
            </p:custDataLst>
          </p:nvPr>
        </p:nvSpPr>
        <p:spPr>
          <a:xfrm rot="16200000">
            <a:off x="8113939" y="69952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7" name="PA-4-Point Star 426"/>
          <p:cNvSpPr/>
          <p:nvPr>
            <p:custDataLst>
              <p:tags r:id="rId60"/>
            </p:custDataLst>
          </p:nvPr>
        </p:nvSpPr>
        <p:spPr>
          <a:xfrm rot="16200000">
            <a:off x="2295770" y="70849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8" name="PA-4-Point Star 427"/>
          <p:cNvSpPr/>
          <p:nvPr>
            <p:custDataLst>
              <p:tags r:id="rId61"/>
            </p:custDataLst>
          </p:nvPr>
        </p:nvSpPr>
        <p:spPr>
          <a:xfrm rot="16200000">
            <a:off x="6977443" y="302057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9" name="PA-4-Point Star 428"/>
          <p:cNvSpPr/>
          <p:nvPr>
            <p:custDataLst>
              <p:tags r:id="rId62"/>
            </p:custDataLst>
          </p:nvPr>
        </p:nvSpPr>
        <p:spPr>
          <a:xfrm rot="16200000">
            <a:off x="7048234" y="7120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0" name="PA-4-Point Star 429"/>
          <p:cNvSpPr/>
          <p:nvPr>
            <p:custDataLst>
              <p:tags r:id="rId63"/>
            </p:custDataLst>
          </p:nvPr>
        </p:nvSpPr>
        <p:spPr>
          <a:xfrm rot="16200000">
            <a:off x="6910087" y="743596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1" name="PA-4-Point Star 430"/>
          <p:cNvSpPr/>
          <p:nvPr>
            <p:custDataLst>
              <p:tags r:id="rId64"/>
            </p:custDataLst>
          </p:nvPr>
        </p:nvSpPr>
        <p:spPr>
          <a:xfrm rot="16200000">
            <a:off x="5949638" y="76004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PA-4-Point Star 431"/>
          <p:cNvSpPr/>
          <p:nvPr>
            <p:custDataLst>
              <p:tags r:id="rId65"/>
            </p:custDataLst>
          </p:nvPr>
        </p:nvSpPr>
        <p:spPr>
          <a:xfrm rot="16200000">
            <a:off x="10045146" y="-3196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PA-4-Point Star 432"/>
          <p:cNvSpPr/>
          <p:nvPr>
            <p:custDataLst>
              <p:tags r:id="rId66"/>
            </p:custDataLst>
          </p:nvPr>
        </p:nvSpPr>
        <p:spPr>
          <a:xfrm rot="16200000">
            <a:off x="6076200" y="302715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PA-4-Point Star 433"/>
          <p:cNvSpPr/>
          <p:nvPr>
            <p:custDataLst>
              <p:tags r:id="rId67"/>
            </p:custDataLst>
          </p:nvPr>
        </p:nvSpPr>
        <p:spPr>
          <a:xfrm rot="16200000">
            <a:off x="5528620" y="72188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5" name="PA-4-Point Star 434"/>
          <p:cNvSpPr/>
          <p:nvPr>
            <p:custDataLst>
              <p:tags r:id="rId68"/>
            </p:custDataLst>
          </p:nvPr>
        </p:nvSpPr>
        <p:spPr>
          <a:xfrm rot="16200000">
            <a:off x="6561432" y="72649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6" name="PA-4-Point Star 435"/>
          <p:cNvSpPr/>
          <p:nvPr>
            <p:custDataLst>
              <p:tags r:id="rId69"/>
            </p:custDataLst>
          </p:nvPr>
        </p:nvSpPr>
        <p:spPr>
          <a:xfrm rot="16200000">
            <a:off x="7041656" y="748859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7" name="PA-4-Point Star 436"/>
          <p:cNvSpPr/>
          <p:nvPr>
            <p:custDataLst>
              <p:tags r:id="rId70"/>
            </p:custDataLst>
          </p:nvPr>
        </p:nvSpPr>
        <p:spPr>
          <a:xfrm rot="16200000">
            <a:off x="1703712" y="719021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8" name="PA-4-Point Star 437"/>
          <p:cNvSpPr/>
          <p:nvPr>
            <p:custDataLst>
              <p:tags r:id="rId71"/>
            </p:custDataLst>
          </p:nvPr>
        </p:nvSpPr>
        <p:spPr>
          <a:xfrm rot="7352446">
            <a:off x="9751474" y="728147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9" name="PA-4-Point Star 438"/>
          <p:cNvSpPr/>
          <p:nvPr>
            <p:custDataLst>
              <p:tags r:id="rId72"/>
            </p:custDataLst>
          </p:nvPr>
        </p:nvSpPr>
        <p:spPr>
          <a:xfrm rot="16200000">
            <a:off x="12475404" y="357659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0" name="PA-4-Point Star 439"/>
          <p:cNvSpPr/>
          <p:nvPr>
            <p:custDataLst>
              <p:tags r:id="rId73"/>
            </p:custDataLst>
          </p:nvPr>
        </p:nvSpPr>
        <p:spPr>
          <a:xfrm rot="15257670">
            <a:off x="12722463" y="555606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1" name="PA-4-Point Star 440"/>
          <p:cNvSpPr/>
          <p:nvPr>
            <p:custDataLst>
              <p:tags r:id="rId74"/>
            </p:custDataLst>
          </p:nvPr>
        </p:nvSpPr>
        <p:spPr>
          <a:xfrm rot="16200000">
            <a:off x="8225770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7" name="PA-4-Point Star 456"/>
          <p:cNvSpPr/>
          <p:nvPr>
            <p:custDataLst>
              <p:tags r:id="rId75"/>
            </p:custDataLst>
          </p:nvPr>
        </p:nvSpPr>
        <p:spPr>
          <a:xfrm rot="15257670">
            <a:off x="9567374" y="771427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3" name="PA-4-Point Star 462"/>
          <p:cNvSpPr/>
          <p:nvPr>
            <p:custDataLst>
              <p:tags r:id="rId76"/>
            </p:custDataLst>
          </p:nvPr>
        </p:nvSpPr>
        <p:spPr>
          <a:xfrm>
            <a:off x="3837967" y="6117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5" name="PA-4-Point Star 464"/>
          <p:cNvSpPr/>
          <p:nvPr>
            <p:custDataLst>
              <p:tags r:id="rId77"/>
            </p:custDataLst>
          </p:nvPr>
        </p:nvSpPr>
        <p:spPr>
          <a:xfrm rot="13694776">
            <a:off x="4739603" y="25385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6" name="PA-4-Point Star 465"/>
          <p:cNvSpPr/>
          <p:nvPr>
            <p:custDataLst>
              <p:tags r:id="rId78"/>
            </p:custDataLst>
          </p:nvPr>
        </p:nvSpPr>
        <p:spPr>
          <a:xfrm>
            <a:off x="-874734" y="53234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8" name="PA-4-Point Star 467"/>
          <p:cNvSpPr/>
          <p:nvPr>
            <p:custDataLst>
              <p:tags r:id="rId79"/>
            </p:custDataLst>
          </p:nvPr>
        </p:nvSpPr>
        <p:spPr>
          <a:xfrm>
            <a:off x="2292038" y="-37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9" name="PA-4-Point Star 468"/>
          <p:cNvSpPr/>
          <p:nvPr>
            <p:custDataLst>
              <p:tags r:id="rId80"/>
            </p:custDataLst>
          </p:nvPr>
        </p:nvSpPr>
        <p:spPr>
          <a:xfrm rot="13694776">
            <a:off x="-571439" y="10050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0" name="PA-4-Point Star 469"/>
          <p:cNvSpPr/>
          <p:nvPr>
            <p:custDataLst>
              <p:tags r:id="rId81"/>
            </p:custDataLst>
          </p:nvPr>
        </p:nvSpPr>
        <p:spPr>
          <a:xfrm rot="13694776">
            <a:off x="-709586" y="132078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2" name="PA-4-Point Star 471"/>
          <p:cNvSpPr/>
          <p:nvPr>
            <p:custDataLst>
              <p:tags r:id="rId82"/>
            </p:custDataLst>
          </p:nvPr>
        </p:nvSpPr>
        <p:spPr>
          <a:xfrm rot="13694776">
            <a:off x="-1058241" y="11497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3" name="PA-4-Point Star 472"/>
          <p:cNvSpPr/>
          <p:nvPr>
            <p:custDataLst>
              <p:tags r:id="rId83"/>
            </p:custDataLst>
          </p:nvPr>
        </p:nvSpPr>
        <p:spPr>
          <a:xfrm rot="13694776">
            <a:off x="-578017" y="137341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4" name="PA-4-Point Star 473"/>
          <p:cNvSpPr/>
          <p:nvPr>
            <p:custDataLst>
              <p:tags r:id="rId84"/>
            </p:custDataLst>
          </p:nvPr>
        </p:nvSpPr>
        <p:spPr>
          <a:xfrm>
            <a:off x="-347675" y="201672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1" name="PA-4-Point Star 480"/>
          <p:cNvSpPr/>
          <p:nvPr>
            <p:custDataLst>
              <p:tags r:id="rId85"/>
            </p:custDataLst>
          </p:nvPr>
        </p:nvSpPr>
        <p:spPr>
          <a:xfrm>
            <a:off x="4002426" y="-49141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2" name="PA-4-Point Star 481"/>
          <p:cNvSpPr/>
          <p:nvPr>
            <p:custDataLst>
              <p:tags r:id="rId86"/>
            </p:custDataLst>
          </p:nvPr>
        </p:nvSpPr>
        <p:spPr>
          <a:xfrm>
            <a:off x="3041977" y="-3269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3" name="PA-4-Point Star 482"/>
          <p:cNvSpPr/>
          <p:nvPr>
            <p:custDataLst>
              <p:tags r:id="rId87"/>
            </p:custDataLst>
          </p:nvPr>
        </p:nvSpPr>
        <p:spPr>
          <a:xfrm rot="13694776">
            <a:off x="4509357" y="2374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2" name="PA-4-Point Star 501"/>
          <p:cNvSpPr/>
          <p:nvPr>
            <p:custDataLst>
              <p:tags r:id="rId88"/>
            </p:custDataLst>
          </p:nvPr>
        </p:nvSpPr>
        <p:spPr>
          <a:xfrm rot="13694776">
            <a:off x="-999821" y="466694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3" name="PA-4-Point Star 502"/>
          <p:cNvSpPr/>
          <p:nvPr>
            <p:custDataLst>
              <p:tags r:id="rId89"/>
            </p:custDataLst>
          </p:nvPr>
        </p:nvSpPr>
        <p:spPr>
          <a:xfrm rot="13694776">
            <a:off x="4502780" y="25977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4" name="PA-4-Point Star 503"/>
          <p:cNvSpPr/>
          <p:nvPr>
            <p:custDataLst>
              <p:tags r:id="rId90"/>
            </p:custDataLst>
          </p:nvPr>
        </p:nvSpPr>
        <p:spPr>
          <a:xfrm>
            <a:off x="223272" y="-59169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5" name="PA-4-Point Star 504"/>
          <p:cNvSpPr/>
          <p:nvPr>
            <p:custDataLst>
              <p:tags r:id="rId91"/>
            </p:custDataLst>
          </p:nvPr>
        </p:nvSpPr>
        <p:spPr>
          <a:xfrm>
            <a:off x="-1249704" y="569838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PA-4-Point Star 528"/>
          <p:cNvSpPr/>
          <p:nvPr>
            <p:custDataLst>
              <p:tags r:id="rId92"/>
            </p:custDataLst>
          </p:nvPr>
        </p:nvSpPr>
        <p:spPr>
          <a:xfrm rot="13694776">
            <a:off x="4476465" y="243990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1" name="PA-4-Point Star 530"/>
          <p:cNvSpPr/>
          <p:nvPr>
            <p:custDataLst>
              <p:tags r:id="rId93"/>
            </p:custDataLst>
          </p:nvPr>
        </p:nvSpPr>
        <p:spPr>
          <a:xfrm>
            <a:off x="3153811" y="-4190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2" name="PA-4-Point Star 531"/>
          <p:cNvSpPr/>
          <p:nvPr>
            <p:custDataLst>
              <p:tags r:id="rId94"/>
            </p:custDataLst>
          </p:nvPr>
        </p:nvSpPr>
        <p:spPr>
          <a:xfrm>
            <a:off x="3634035" y="-1953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3" name="PA-4-Point Star 532"/>
          <p:cNvSpPr/>
          <p:nvPr>
            <p:custDataLst>
              <p:tags r:id="rId95"/>
            </p:custDataLst>
          </p:nvPr>
        </p:nvSpPr>
        <p:spPr>
          <a:xfrm rot="13694776">
            <a:off x="-966930" y="43511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4" name="PA-4-Point Star 533"/>
          <p:cNvSpPr/>
          <p:nvPr>
            <p:custDataLst>
              <p:tags r:id="rId96"/>
            </p:custDataLst>
          </p:nvPr>
        </p:nvSpPr>
        <p:spPr>
          <a:xfrm rot="13694776">
            <a:off x="-808262" y="110370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5" name="PA-4-Point Star 534"/>
          <p:cNvSpPr/>
          <p:nvPr>
            <p:custDataLst>
              <p:tags r:id="rId97"/>
            </p:custDataLst>
          </p:nvPr>
        </p:nvSpPr>
        <p:spPr>
          <a:xfrm>
            <a:off x="-651069" y="56062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9" name="PA-4-Point Star 538"/>
          <p:cNvSpPr/>
          <p:nvPr>
            <p:custDataLst>
              <p:tags r:id="rId98"/>
            </p:custDataLst>
          </p:nvPr>
        </p:nvSpPr>
        <p:spPr>
          <a:xfrm>
            <a:off x="328526" y="-6969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2" name="PA-4-Point Star 541"/>
          <p:cNvSpPr/>
          <p:nvPr>
            <p:custDataLst>
              <p:tags r:id="rId99"/>
            </p:custDataLst>
          </p:nvPr>
        </p:nvSpPr>
        <p:spPr>
          <a:xfrm>
            <a:off x="2285459" y="5459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3" name="PA-4-Point Star 542"/>
          <p:cNvSpPr/>
          <p:nvPr>
            <p:custDataLst>
              <p:tags r:id="rId100"/>
            </p:custDataLst>
          </p:nvPr>
        </p:nvSpPr>
        <p:spPr>
          <a:xfrm rot="13694776">
            <a:off x="-1196389" y="11892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5" name="PA-4-Point Star 544"/>
          <p:cNvSpPr/>
          <p:nvPr>
            <p:custDataLst>
              <p:tags r:id="rId101"/>
            </p:custDataLst>
          </p:nvPr>
        </p:nvSpPr>
        <p:spPr>
          <a:xfrm>
            <a:off x="3120917" y="-2874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0" name="PA-4-Point Star 559"/>
          <p:cNvSpPr/>
          <p:nvPr>
            <p:custDataLst>
              <p:tags r:id="rId102"/>
            </p:custDataLst>
          </p:nvPr>
        </p:nvSpPr>
        <p:spPr>
          <a:xfrm>
            <a:off x="3361858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1" name="PA-4-Point Star 560"/>
          <p:cNvSpPr/>
          <p:nvPr>
            <p:custDataLst>
              <p:tags r:id="rId103"/>
            </p:custDataLst>
          </p:nvPr>
        </p:nvSpPr>
        <p:spPr>
          <a:xfrm>
            <a:off x="2479263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2" name="PA-4-Point Star 561"/>
          <p:cNvSpPr/>
          <p:nvPr>
            <p:custDataLst>
              <p:tags r:id="rId104"/>
            </p:custDataLst>
          </p:nvPr>
        </p:nvSpPr>
        <p:spPr>
          <a:xfrm>
            <a:off x="-694732" y="185261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8" name="PA-4-Point Star 567"/>
          <p:cNvSpPr/>
          <p:nvPr>
            <p:custDataLst>
              <p:tags r:id="rId105"/>
            </p:custDataLst>
          </p:nvPr>
        </p:nvSpPr>
        <p:spPr>
          <a:xfrm>
            <a:off x="-993911" y="177903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0" name="PA-4-Point Star 569"/>
          <p:cNvSpPr/>
          <p:nvPr>
            <p:custDataLst>
              <p:tags r:id="rId106"/>
            </p:custDataLst>
          </p:nvPr>
        </p:nvSpPr>
        <p:spPr>
          <a:xfrm>
            <a:off x="-811031" y="2152744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1" name="PA-4-Point Star 570"/>
          <p:cNvSpPr/>
          <p:nvPr>
            <p:custDataLst>
              <p:tags r:id="rId107"/>
            </p:custDataLst>
          </p:nvPr>
        </p:nvSpPr>
        <p:spPr>
          <a:xfrm>
            <a:off x="-842836" y="278089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2" name="PA-4-Point Star 571"/>
          <p:cNvSpPr/>
          <p:nvPr>
            <p:custDataLst>
              <p:tags r:id="rId108"/>
            </p:custDataLst>
          </p:nvPr>
        </p:nvSpPr>
        <p:spPr>
          <a:xfrm>
            <a:off x="-1411295" y="7320855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3" name="PA-4-Point Star 572"/>
          <p:cNvSpPr/>
          <p:nvPr>
            <p:custDataLst>
              <p:tags r:id="rId109"/>
            </p:custDataLst>
          </p:nvPr>
        </p:nvSpPr>
        <p:spPr>
          <a:xfrm>
            <a:off x="4225824" y="740226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7" name="PA-4-Point Star 586"/>
          <p:cNvSpPr/>
          <p:nvPr>
            <p:custDataLst>
              <p:tags r:id="rId110"/>
            </p:custDataLst>
          </p:nvPr>
        </p:nvSpPr>
        <p:spPr>
          <a:xfrm rot="8294776">
            <a:off x="-859688" y="4374360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0" name="PA-4-Point Star 589"/>
          <p:cNvSpPr/>
          <p:nvPr>
            <p:custDataLst>
              <p:tags r:id="rId111"/>
            </p:custDataLst>
          </p:nvPr>
        </p:nvSpPr>
        <p:spPr>
          <a:xfrm rot="8294776">
            <a:off x="12236491" y="8201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1" name="PA-4-Point Star 590"/>
          <p:cNvSpPr/>
          <p:nvPr>
            <p:custDataLst>
              <p:tags r:id="rId112"/>
            </p:custDataLst>
          </p:nvPr>
        </p:nvSpPr>
        <p:spPr>
          <a:xfrm rot="16200000">
            <a:off x="12604980" y="172016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2" name="PA-4-Point Star 591"/>
          <p:cNvSpPr/>
          <p:nvPr>
            <p:custDataLst>
              <p:tags r:id="rId113"/>
            </p:custDataLst>
          </p:nvPr>
        </p:nvSpPr>
        <p:spPr>
          <a:xfrm rot="16200000">
            <a:off x="3004408" y="704445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6" name="PA-4-Point Star 595"/>
          <p:cNvSpPr/>
          <p:nvPr>
            <p:custDataLst>
              <p:tags r:id="rId114"/>
            </p:custDataLst>
          </p:nvPr>
        </p:nvSpPr>
        <p:spPr>
          <a:xfrm rot="8294776">
            <a:off x="12236490" y="2495122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7" name="PA-4-Point Star 596"/>
          <p:cNvSpPr/>
          <p:nvPr>
            <p:custDataLst>
              <p:tags r:id="rId115"/>
            </p:custDataLst>
          </p:nvPr>
        </p:nvSpPr>
        <p:spPr>
          <a:xfrm rot="16200000">
            <a:off x="7117397" y="-6436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8" name="PA-4-Point Star 597"/>
          <p:cNvSpPr/>
          <p:nvPr>
            <p:custDataLst>
              <p:tags r:id="rId116"/>
            </p:custDataLst>
          </p:nvPr>
        </p:nvSpPr>
        <p:spPr>
          <a:xfrm rot="16200000">
            <a:off x="5058009" y="-715188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9" name="PA-4-Point Star 598"/>
          <p:cNvSpPr/>
          <p:nvPr>
            <p:custDataLst>
              <p:tags r:id="rId117"/>
            </p:custDataLst>
          </p:nvPr>
        </p:nvSpPr>
        <p:spPr>
          <a:xfrm rot="16200000">
            <a:off x="3602920" y="-659529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0857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5--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第十三课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en-US" altLang="zh-CN" sz="28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9966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5  Lesson 13</a:t>
            </a:r>
            <a:endParaRPr lang="en-US" altLang="zh-CN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199870" y="2572634"/>
            <a:ext cx="9705044" cy="2916646"/>
            <a:chOff x="1890" y="4056"/>
            <a:chExt cx="15283" cy="4593"/>
          </a:xfrm>
        </p:grpSpPr>
        <p:grpSp>
          <p:nvGrpSpPr>
            <p:cNvPr id="14" name="组合 13"/>
            <p:cNvGrpSpPr/>
            <p:nvPr/>
          </p:nvGrpSpPr>
          <p:grpSpPr>
            <a:xfrm>
              <a:off x="1890" y="4056"/>
              <a:ext cx="15283" cy="4593"/>
              <a:chOff x="-100" y="3667"/>
              <a:chExt cx="19006" cy="5713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-100" y="3667"/>
                <a:ext cx="18744" cy="5713"/>
              </a:xfrm>
              <a:prstGeom prst="roundRect">
                <a:avLst/>
              </a:prstGeom>
              <a:solidFill>
                <a:schemeClr val="bg1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-96" y="4499"/>
                <a:ext cx="19002" cy="3652"/>
                <a:chOff x="3051" y="4499"/>
                <a:chExt cx="19002" cy="3652"/>
              </a:xfrm>
            </p:grpSpPr>
            <p:grpSp>
              <p:nvGrpSpPr>
                <p:cNvPr id="3" name="组合 2"/>
                <p:cNvGrpSpPr/>
                <p:nvPr/>
              </p:nvGrpSpPr>
              <p:grpSpPr>
                <a:xfrm>
                  <a:off x="4055" y="6525"/>
                  <a:ext cx="17998" cy="1626"/>
                  <a:chOff x="6189" y="6525"/>
                  <a:chExt cx="17998" cy="1626"/>
                </a:xfrm>
              </p:grpSpPr>
              <p:sp>
                <p:nvSpPr>
                  <p:cNvPr id="15" name="矩形 14"/>
                  <p:cNvSpPr/>
                  <p:nvPr/>
                </p:nvSpPr>
                <p:spPr>
                  <a:xfrm>
                    <a:off x="6189" y="6525"/>
                    <a:ext cx="3417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l"/>
                    <a:r>
                      <a:rPr lang="en-US" altLang="zh-CN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Lesson 13</a:t>
                    </a:r>
                    <a:endParaRPr lang="en-US" altLang="zh-CN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  <p:sp>
                <p:nvSpPr>
                  <p:cNvPr id="18" name="矩形 17"/>
                  <p:cNvSpPr/>
                  <p:nvPr/>
                </p:nvSpPr>
                <p:spPr>
                  <a:xfrm>
                    <a:off x="9294" y="6525"/>
                    <a:ext cx="14893" cy="1626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sym typeface="Helvetica Light"/>
                      </a:rPr>
                      <a:t>Cutting Off the “Bottom of the Basket” in Life</a:t>
                    </a:r>
                    <a:endParaRPr lang="en-US" sz="2400" baseline="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  <a:cs typeface="+mn-cs"/>
                      <a:sym typeface="Helvetica Light"/>
                    </a:endParaRPr>
                  </a:p>
                  <a:p>
                    <a:endParaRPr lang="en-US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</p:grpSp>
            <p:sp>
              <p:nvSpPr>
                <p:cNvPr id="6" name="文本框 7"/>
                <p:cNvSpPr txBox="1"/>
                <p:nvPr/>
              </p:nvSpPr>
              <p:spPr>
                <a:xfrm>
                  <a:off x="3051" y="4499"/>
                  <a:ext cx="18916" cy="244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fontAlgn="auto">
                    <a:lnSpc>
                      <a:spcPts val="902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6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第</a:t>
                  </a:r>
                  <a:r>
                    <a:rPr kumimoji="0" lang="en-US" altLang="zh-CN" sz="6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13</a:t>
                  </a:r>
                  <a:r>
                    <a:rPr kumimoji="0" lang="zh-CN" altLang="en-US" sz="6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课 </a:t>
                  </a:r>
                  <a:r>
                    <a:rPr lang="en-US" altLang="zh-CN" sz="6000" b="1" noProof="0" dirty="0">
                      <a:ln>
                        <a:noFill/>
                      </a:ln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  <a:sym typeface="Helvetica" pitchFamily="34" charset="0"/>
                    </a:rPr>
                    <a:t>锯掉生活的“筐底</a:t>
                  </a:r>
                  <a:r>
                    <a:rPr lang="en-US" altLang="zh-CN" sz="6000">
                      <a:solidFill>
                        <a:srgbClr val="212122"/>
                      </a:solidFill>
                      <a:latin typeface="Helvetica" pitchFamily="34" charset="0"/>
                      <a:cs typeface="Helvetica" pitchFamily="34" charset="0"/>
                      <a:sym typeface="Helvetica" pitchFamily="34" charset="0"/>
                    </a:rPr>
                    <a:t>”</a:t>
                  </a:r>
                  <a:endParaRPr kumimoji="0" lang="en-US" altLang="zh-CN" sz="6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212122"/>
                    </a:solidFill>
                    <a:effectLst/>
                    <a:uLnTx/>
                    <a:uFillTx/>
                    <a:latin typeface="Helvetica" pitchFamily="34" charset="0"/>
                    <a:ea typeface="华文楷体" panose="02010600040101010101" charset="-122"/>
                    <a:cs typeface="Helvetica" pitchFamily="34" charset="0"/>
                    <a:sym typeface="Helvetica" pitchFamily="34" charset="0"/>
                  </a:endParaRPr>
                </a:p>
              </p:txBody>
            </p:sp>
          </p:grpSp>
        </p:grpSp>
        <p:sp>
          <p:nvSpPr>
            <p:cNvPr id="7" name="矩形 6"/>
            <p:cNvSpPr/>
            <p:nvPr/>
          </p:nvSpPr>
          <p:spPr>
            <a:xfrm>
              <a:off x="2071" y="7368"/>
              <a:ext cx="14751" cy="11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000" b="1" noProof="0" dirty="0">
                  <a:ln>
                    <a:noFill/>
                  </a:ln>
                  <a:solidFill>
                    <a:srgbClr val="9F313C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Part 1</a:t>
              </a:r>
              <a:endParaRPr lang="en-US" sz="40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pic>
        <p:nvPicPr>
          <p:cNvPr id="4" name="图片 3" descr="1"/>
          <p:cNvPicPr>
            <a:picLocks noChangeAspect="1"/>
          </p:cNvPicPr>
          <p:nvPr/>
        </p:nvPicPr>
        <p:blipFill>
          <a:blip r:embed="rId118"/>
          <a:stretch>
            <a:fillRect/>
          </a:stretch>
        </p:blipFill>
        <p:spPr>
          <a:xfrm>
            <a:off x="10681970" y="5398770"/>
            <a:ext cx="1459230" cy="145923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7285990" y="5885815"/>
            <a:ext cx="309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zh-CN" altLang="en-US" sz="6000" b="1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700"/>
    </mc:Choice>
    <mc:Fallback>
      <p:transition spd="slow" advTm="509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repeatCount="indefinite" fill="hold" grpId="0" nodeType="withEffect">
                                  <p:stCondLst>
                                    <p:cond delay="507"/>
                                  </p:stCondLst>
                                  <p:childTnLst>
                                    <p:set>
                                      <p:cBhvr>
                                        <p:cTn id="20" dur="6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6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5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6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6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6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68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repeatCount="indefinite" fill="hold" grpId="0" nodeType="withEffect">
                                  <p:stCondLst>
                                    <p:cond delay="244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153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repeatCount="indefinite" fill="hold" grpId="0" nodeType="withEffect">
                                  <p:stCondLst>
                                    <p:cond delay="1334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6175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repeatCount="indefinite" fill="hold" grpId="0" nodeType="withEffect">
                                  <p:stCondLst>
                                    <p:cond delay="1892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142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528" repeatCount="indefinite" fill="hold" grpId="0" nodeType="withEffect">
                                  <p:stCondLst>
                                    <p:cond delay="907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232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528" repeatCount="indefinite" fill="hold" grpId="0" nodeType="withEffect">
                                  <p:stCondLst>
                                    <p:cond delay="317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737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528" repeatCount="indefinite" fill="hold" grpId="0" nodeType="withEffect">
                                  <p:stCondLst>
                                    <p:cond delay="1699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6663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528" repeatCount="indefinite" fill="hold" grpId="0" nodeType="withEffect">
                                  <p:stCondLst>
                                    <p:cond delay="1993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24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53" presetClass="entr" presetSubtype="528" repeatCount="indefinite" fill="hold" grpId="0" nodeType="withEffect">
                                  <p:stCondLst>
                                    <p:cond delay="1408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466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53" presetClass="entr" presetSubtype="528" repeatCount="indefinite" fill="hold" grpId="0" nodeType="withEffect">
                                  <p:stCondLst>
                                    <p:cond delay="1034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6672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53" presetClass="entr" presetSubtype="528" repeatCount="indefinite" fill="hold" grpId="0" nodeType="withEffect">
                                  <p:stCondLst>
                                    <p:cond delay="57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637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53" presetClass="entr" presetSubtype="528" repeatCount="indefinite" fill="hold" grpId="0" nodeType="withEffect">
                                  <p:stCondLst>
                                    <p:cond delay="1978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644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53" presetClass="entr" presetSubtype="528" repeatCount="indefinite" fill="hold" grpId="0" nodeType="withEffect">
                                  <p:stCondLst>
                                    <p:cond delay="136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6172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528" repeatCount="indefinite" fill="hold" grpId="0" nodeType="withEffect">
                                  <p:stCondLst>
                                    <p:cond delay="177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618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53" presetClass="entr" presetSubtype="528" repeatCount="indefinite" fill="hold" grpId="0" nodeType="withEffect">
                                  <p:stCondLst>
                                    <p:cond delay="1791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546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53" presetClass="entr" presetSubtype="528" repeatCount="indefinite" fill="hold" grpId="0" nodeType="withEffect">
                                  <p:stCondLst>
                                    <p:cond delay="731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6797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53" presetClass="entr" presetSubtype="528" repeatCount="indefinite" fill="hold" grpId="0" nodeType="withEffect">
                                  <p:stCondLst>
                                    <p:cond delay="185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034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53" presetClass="entr" presetSubtype="528" repeatCount="indefinite" fill="hold" grpId="0" nodeType="withEffect">
                                  <p:stCondLst>
                                    <p:cond delay="56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6907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53" presetClass="entr" presetSubtype="528" repeatCount="indefinite" fill="hold" grpId="0" nodeType="withEffect">
                                  <p:stCondLst>
                                    <p:cond delay="595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6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53" presetClass="entr" presetSubtype="528" repeatCount="indefinite" fill="hold" grpId="0" nodeType="withEffect">
                                  <p:stCondLst>
                                    <p:cond delay="1481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366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53" presetClass="entr" presetSubtype="528" repeatCount="indefinite" fill="hold" grpId="0" nodeType="withEffect">
                                  <p:stCondLst>
                                    <p:cond delay="1091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755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53" presetClass="entr" presetSubtype="528" repeatCount="indefinite" fill="hold" grpId="0" nodeType="withEffect">
                                  <p:stCondLst>
                                    <p:cond delay="334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746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4" presetID="53" presetClass="entr" presetSubtype="528" repeatCount="indefinite" fill="hold" grpId="0" nodeType="withEffect">
                                  <p:stCondLst>
                                    <p:cond delay="1852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254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53" presetClass="entr" presetSubtype="528" repeatCount="indefinite" fill="hold" grpId="0" nodeType="withEffect">
                                  <p:stCondLst>
                                    <p:cond delay="657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6642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889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53" presetClass="entr" presetSubtype="528" repeatCount="indefinite" fill="hold" grpId="0" nodeType="withEffect">
                                  <p:stCondLst>
                                    <p:cond delay="854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408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2" presetID="53" presetClass="entr" presetSubtype="528" repeatCount="indefinite" fill="hold" grpId="0" nodeType="withEffect">
                                  <p:stCondLst>
                                    <p:cond delay="793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173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3" dur="6982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53" presetClass="entr" presetSubtype="528" repeatCount="indefinite" fill="hold" grpId="0" nodeType="withEffect">
                                  <p:stCondLst>
                                    <p:cond delay="232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0" dur="6854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1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3" presetID="53" presetClass="entr" presetSubtype="528" repeatCount="indefinite" fill="hold" grpId="0" nodeType="withEffect">
                                  <p:stCondLst>
                                    <p:cond delay="1449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704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53" presetClass="entr" presetSubtype="528" repeatCount="indefinite" fill="hold" grpId="0" nodeType="withEffect">
                                  <p:stCondLst>
                                    <p:cond delay="1214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6173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53" presetClass="entr" presetSubtype="528" repeatCount="indefinite" fill="hold" grpId="0" nodeType="withEffect">
                                  <p:stCondLst>
                                    <p:cond delay="1303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6273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2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4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6866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9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1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3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5" dur="5969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8" presetID="53" presetClass="entr" presetSubtype="528" repeatCount="indefinite" fill="hold" grpId="0" nodeType="withEffect">
                                  <p:stCondLst>
                                    <p:cond delay="127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7002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53" presetClass="entr" presetSubtype="528" repeatCount="indefinite" fill="hold" grpId="0" nodeType="withEffect">
                                  <p:stCondLst>
                                    <p:cond delay="1739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7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737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2" presetID="53" presetClass="entr" presetSubtype="528" repeatCount="indefinite" fill="hold" grpId="0" nodeType="withEffect">
                                  <p:stCondLst>
                                    <p:cond delay="1018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5261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53" presetClass="entr" presetSubtype="528" repeatCount="indefinite" fill="hold" grpId="0" nodeType="withEffect">
                                  <p:stCondLst>
                                    <p:cond delay="63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6177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4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53" presetClass="entr" presetSubtype="528" repeatCount="indefinite" fill="hold" grpId="0" nodeType="withEffect">
                                  <p:stCondLst>
                                    <p:cond delay="149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8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255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5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7" dur="5534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53" presetClass="entr" presetSubtype="528" repeatCount="indefinite" fill="hold" grpId="0" nodeType="withEffect">
                                  <p:stCondLst>
                                    <p:cond delay="377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6932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5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7" presetID="53" presetClass="entr" presetSubtype="528" repeatCount="indefinite" fill="hold" grpId="0" nodeType="withEffect">
                                  <p:stCondLst>
                                    <p:cond delay="1461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7218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4" presetID="53" presetClass="entr" presetSubtype="528" repeatCount="indefinite" fill="hold" grpId="0" nodeType="withEffect">
                                  <p:stCondLst>
                                    <p:cond delay="1078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8" dur="6826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9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53" presetClass="entr" presetSubtype="528" repeatCount="indefinite" fill="hold" grpId="0" nodeType="withEffect">
                                  <p:stCondLst>
                                    <p:cond delay="1447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5322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6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8" presetID="53" presetClass="entr" presetSubtype="528" repeatCount="indefinite" fill="hold" grpId="0" nodeType="withEffect">
                                  <p:stCondLst>
                                    <p:cond delay="1654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6922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3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5" presetID="53" presetClass="entr" presetSubtype="528" repeatCount="indefinite" fill="hold" grpId="0" nodeType="withEffect">
                                  <p:stCondLst>
                                    <p:cond delay="487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7039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0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2" presetID="53" presetClass="entr" presetSubtype="528" repeatCount="indefinite" fill="hold" grpId="0" nodeType="withEffect">
                                  <p:stCondLst>
                                    <p:cond delay="1043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6" dur="6539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7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9" presetID="53" presetClass="entr" presetSubtype="528" repeatCount="indefinite" fill="hold" grpId="0" nodeType="withEffect">
                                  <p:stCondLst>
                                    <p:cond delay="502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1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3" dur="5392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6" presetID="53" presetClass="entr" presetSubtype="528" repeatCount="indefinite" fill="hold" grpId="0" nodeType="withEffect">
                                  <p:stCondLst>
                                    <p:cond delay="82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8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0" dur="5326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1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53" presetClass="entr" presetSubtype="528" repeatCount="indefinite" fill="hold" grpId="0" nodeType="withEffect">
                                  <p:stCondLst>
                                    <p:cond delay="1436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5561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8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0" presetID="53" presetClass="entr" presetSubtype="528" repeatCount="indefinite" fill="hold" grpId="0" nodeType="withEffect">
                                  <p:stCondLst>
                                    <p:cond delay="1228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6911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7" presetID="53" presetClass="entr" presetSubtype="528" repeatCount="indefinite" fill="hold" grpId="0" nodeType="withEffect">
                                  <p:stCondLst>
                                    <p:cond delay="904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9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1" dur="5869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2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4" presetID="53" presetClass="entr" presetSubtype="528" repeatCount="indefinite" fill="hold" grpId="0" nodeType="withEffect">
                                  <p:stCondLst>
                                    <p:cond delay="603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6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8" dur="6813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9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1" presetID="53" presetClass="entr" presetSubtype="528" repeatCount="indefinite" fill="hold" grpId="0" nodeType="withEffect">
                                  <p:stCondLst>
                                    <p:cond delay="857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5399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8" presetID="53" presetClass="entr" presetSubtype="528" repeatCount="indefinite" fill="hold" grpId="0" nodeType="withEffect">
                                  <p:stCondLst>
                                    <p:cond delay="1332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2" dur="698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3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53" presetClass="entr" presetSubtype="528" repeatCount="indefinite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96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0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2" presetID="53" presetClass="entr" presetSubtype="528" repeatCount="indefinite" fill="hold" grpId="0" nodeType="withEffect">
                                  <p:stCondLst>
                                    <p:cond delay="464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4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6406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9" presetID="53" presetClass="entr" presetSubtype="528" repeatCount="indefinite" fill="hold" grpId="0" nodeType="withEffect">
                                  <p:stCondLst>
                                    <p:cond delay="1093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1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3" dur="6713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4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6" presetID="53" presetClass="entr" presetSubtype="528" repeatCount="indefinite" fill="hold" grpId="0" nodeType="withEffect">
                                  <p:stCondLst>
                                    <p:cond delay="1754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0" dur="627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1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3" presetID="53" presetClass="entr" presetSubtype="528" repeatCount="indefinite" fill="hold" grpId="0" nodeType="withEffect">
                                  <p:stCondLst>
                                    <p:cond delay="331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608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0" presetID="53" presetClass="entr" presetSubtype="528" repeatCount="indefinite" fill="hold" grpId="0" nodeType="withEffect">
                                  <p:stCondLst>
                                    <p:cond delay="52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4" dur="6712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5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53" presetClass="entr" presetSubtype="528" repeatCount="indefinite" fill="hold" grpId="0" nodeType="withEffect">
                                  <p:stCondLst>
                                    <p:cond delay="35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5135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2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4" presetID="53" presetClass="entr" presetSubtype="528" repeatCount="indefinite" fill="hold" grpId="0" nodeType="withEffect">
                                  <p:stCondLst>
                                    <p:cond delay="181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463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9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1" presetID="53" presetClass="entr" presetSubtype="528" repeatCount="indefinite" fill="hold" grpId="0" nodeType="withEffect">
                                  <p:stCondLst>
                                    <p:cond delay="207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3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5" dur="5327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6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7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8" presetID="53" presetClass="entr" presetSubtype="528" repeatCount="indefinite" fill="hold" grpId="0" nodeType="withEffect">
                                  <p:stCondLst>
                                    <p:cond delay="852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2" dur="5099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3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5" presetID="53" presetClass="entr" presetSubtype="528" repeatCount="indefinite" fill="hold" grpId="0" nodeType="withEffect">
                                  <p:stCondLst>
                                    <p:cond delay="1482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7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7073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2" presetID="53" presetClass="entr" presetSubtype="528" repeatCount="indefinite" fill="hold" grpId="0" nodeType="withEffect">
                                  <p:stCondLst>
                                    <p:cond delay="176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7201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7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53" presetClass="entr" presetSubtype="528" repeatCount="indefinite" fill="hold" grpId="0" nodeType="withEffect">
                                  <p:stCondLst>
                                    <p:cond delay="157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3" dur="7468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4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6" presetID="53" presetClass="entr" presetSubtype="528" repeatCount="indefinite" fill="hold" grpId="0" nodeType="withEffect">
                                  <p:stCondLst>
                                    <p:cond delay="234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8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7485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1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3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5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7" dur="6432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8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0" presetID="53" presetClass="entr" presetSubtype="528" repeatCount="indefinite" fill="hold" grpId="0" nodeType="withEffect">
                                  <p:stCondLst>
                                    <p:cond delay="736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4" dur="5423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5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7" presetID="53" presetClass="entr" presetSubtype="528" repeatCount="indefinite" fill="hold" grpId="0" nodeType="withEffect">
                                  <p:stCondLst>
                                    <p:cond delay="482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9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5102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4" presetID="53" presetClass="entr" presetSubtype="528" repeatCount="indefinite" fill="hold" grpId="0" nodeType="withEffect">
                                  <p:stCondLst>
                                    <p:cond delay="399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6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7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8" dur="5819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9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53" presetClass="entr" presetSubtype="528" repeatCount="indefinite" fill="hold" grpId="0" nodeType="withEffect">
                                  <p:stCondLst>
                                    <p:cond delay="1338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5" dur="6554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6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8" presetID="53" presetClass="entr" presetSubtype="528" repeatCount="indefinite" fill="hold" grpId="0" nodeType="withEffect">
                                  <p:stCondLst>
                                    <p:cond delay="245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853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3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4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5" presetID="53" presetClass="entr" presetSubtype="528" repeatCount="indefinite" fill="hold" grpId="0" nodeType="withEffect">
                                  <p:stCondLst>
                                    <p:cond delay="1555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7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653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0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2" presetID="53" presetClass="entr" presetSubtype="528" repeatCount="indefinite" fill="hold" grpId="0" nodeType="withEffect">
                                  <p:stCondLst>
                                    <p:cond delay="1065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4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6" dur="7301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7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9" presetID="53" presetClass="entr" presetSubtype="528" repeatCount="indefinite" fill="hold" grpId="0" nodeType="withEffect">
                                  <p:stCondLst>
                                    <p:cond delay="1298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3" dur="7173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6" presetID="53" presetClass="entr" presetSubtype="528" repeatCount="indefinite" fill="hold" grpId="0" nodeType="withEffect">
                                  <p:stCondLst>
                                    <p:cond delay="1367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8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9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0" dur="6011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1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5785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8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9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0" presetID="53" presetClass="entr" presetSubtype="528" repeatCount="indefinite" fill="hold" grpId="0" nodeType="withEffect">
                                  <p:stCondLst>
                                    <p:cond delay="273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6234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5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7" presetID="53" presetClass="entr" presetSubtype="528" repeatCount="indefinite" fill="hold" grpId="0" nodeType="withEffect">
                                  <p:stCondLst>
                                    <p:cond delay="191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9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1" dur="7063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2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3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4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6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7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8" dur="5494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9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1" presetID="53" presetClass="entr" presetSubtype="528" repeatCount="indefinite" fill="hold" grpId="0" nodeType="withEffect">
                                  <p:stCondLst>
                                    <p:cond delay="1769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3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4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5" dur="7135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8" presetID="53" presetClass="entr" presetSubtype="528" repeatCount="indefinite" fill="hold" grpId="0" nodeType="withEffect">
                                  <p:stCondLst>
                                    <p:cond delay="552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7132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3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53" presetClass="entr" presetSubtype="528" repeatCount="indefinite" fill="hold" grpId="0" nodeType="withEffect">
                                  <p:stCondLst>
                                    <p:cond delay="1645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9" dur="5041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0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1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2" presetID="53" presetClass="entr" presetSubtype="528" repeatCount="indefinite" fill="hold" grpId="0" nodeType="withEffect">
                                  <p:stCondLst>
                                    <p:cond delay="1934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4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6965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7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8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9" presetID="53" presetClass="entr" presetSubtype="528" repeatCount="indefinite" fill="hold" grpId="0" nodeType="withEffect">
                                  <p:stCondLst>
                                    <p:cond delay="775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1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5313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4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5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6" presetID="53" presetClass="entr" presetSubtype="528" repeatCount="indefinite" fill="hold" grpId="0" nodeType="withEffect">
                                  <p:stCondLst>
                                    <p:cond delay="178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8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0" dur="563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1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3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5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6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7" dur="5437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8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0" presetID="53" presetClass="entr" presetSubtype="528" repeatCount="indefinite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2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3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4" dur="566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5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6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7" presetID="53" presetClass="entr" presetSubtype="528" repeatCount="indefinite" fill="hold" grpId="0" nodeType="withEffect">
                                  <p:stCondLst>
                                    <p:cond delay="1747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1" dur="6723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2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3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4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6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5888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9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1" presetID="53" presetClass="entr" presetSubtype="528" repeatCount="indefinite" fill="hold" grpId="0" nodeType="withEffect">
                                  <p:stCondLst>
                                    <p:cond delay="809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3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4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5" dur="5356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6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8" presetID="53" presetClass="entr" presetSubtype="528" repeatCount="indefinite" fill="hold" grpId="0" nodeType="withEffect">
                                  <p:stCondLst>
                                    <p:cond delay="351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0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1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2" dur="7274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3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5" presetID="53" presetClass="entr" presetSubtype="528" repeatCount="indefinite" fill="hold" grpId="0" nodeType="withEffect">
                                  <p:stCondLst>
                                    <p:cond delay="1594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7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5069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0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2" presetID="53" presetClass="entr" presetSubtype="528" repeatCount="indefinite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4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5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6" dur="5443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7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8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9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7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1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2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3" dur="6959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4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5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6" presetID="53" presetClass="entr" presetSubtype="528" repeatCount="indefinite" fill="hold" grpId="0" nodeType="withEffect">
                                  <p:stCondLst>
                                    <p:cond delay="1388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8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9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0" dur="5861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1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2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3" presetID="53" presetClass="entr" presetSubtype="528" repeatCount="indefinite" fill="hold" grpId="0" nodeType="withEffect">
                                  <p:stCondLst>
                                    <p:cond delay="278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5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6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7" dur="5961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8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9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0" presetID="53" presetClass="entr" presetSubtype="528" repeatCount="indefinite" fill="hold" grpId="0" nodeType="withEffect">
                                  <p:stCondLst>
                                    <p:cond delay="954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2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3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4" dur="5261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5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6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7" presetID="53" presetClass="entr" presetSubtype="528" repeatCount="indefinite" fill="hold" grpId="0" nodeType="withEffect">
                                  <p:stCondLst>
                                    <p:cond delay="494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9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0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1" dur="6404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2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3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4" presetID="53" presetClass="entr" presetSubtype="528" repeatCount="indefinite" fill="hold" grpId="0" nodeType="withEffect">
                                  <p:stCondLst>
                                    <p:cond delay="1901"/>
                                  </p:stCondLst>
                                  <p:childTnLs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6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7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8" dur="6419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9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0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1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7266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6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7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8" presetID="53" presetClass="entr" presetSubtype="528" repeatCount="indefinite" fill="hold" grpId="0" nodeType="withEffect">
                                  <p:stCondLst>
                                    <p:cond delay="961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0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1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2" dur="6578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3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5" presetID="53" presetClass="entr" presetSubtype="528" repeatCount="indefinite" fill="hold" grpId="0" nodeType="withEffect">
                                  <p:stCondLst>
                                    <p:cond delay="64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7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8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9" dur="5112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0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1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2" presetID="53" presetClass="entr" presetSubtype="528" repeatCount="indefinite" fill="hold" grpId="0" nodeType="withEffect">
                                  <p:stCondLst>
                                    <p:cond delay="1664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4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5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6" dur="5239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7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8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9" presetID="53" presetClass="entr" presetSubtype="528" repeatCount="indefinite" fill="hold" grpId="0" nodeType="withEffect">
                                  <p:stCondLst>
                                    <p:cond delay="385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1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2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3" dur="5535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4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5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6" presetID="53" presetClass="entr" presetSubtype="528" repeatCount="indefinite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5003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1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2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3" presetID="53" presetClass="entr" presetSubtype="528" repeatCount="indefinite" fill="hold" grpId="0" nodeType="withEffect">
                                  <p:stCondLst>
                                    <p:cond delay="1048"/>
                                  </p:stCondLst>
                                  <p:childTnLst>
                                    <p:set>
                                      <p:cBhvr>
                                        <p:cTn id="8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5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6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7" dur="5033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8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0" presetID="53" presetClass="entr" presetSubtype="528" repeatCount="indefinite" fill="hold" grpId="0" nodeType="withEffect">
                                  <p:stCondLst>
                                    <p:cond delay="1359"/>
                                  </p:stCondLst>
                                  <p:childTnLs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2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3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4" dur="6787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5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6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7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1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25 0.0564815 L -0.000833333 -0.258611 " pathEditMode="relative" rAng="0" ptsTypes="">
                                      <p:cBhvr>
                                        <p:cTn id="82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6" grpId="0" bldLvl="0" animBg="1"/>
      <p:bldP spid="37" grpId="0" bldLvl="0" animBg="1"/>
      <p:bldP spid="78" grpId="0" bldLvl="0" animBg="1"/>
      <p:bldP spid="97" grpId="0" bldLvl="0" animBg="1"/>
      <p:bldP spid="98" grpId="0" bldLvl="0" animBg="1"/>
      <p:bldP spid="109" grpId="0" bldLvl="0" animBg="1"/>
      <p:bldP spid="134" grpId="0" bldLvl="0" animBg="1"/>
      <p:bldP spid="135" grpId="0" bldLvl="0" animBg="1"/>
      <p:bldP spid="136" grpId="0" bldLvl="0" animBg="1"/>
      <p:bldP spid="137" grpId="0" bldLvl="0" animBg="1"/>
      <p:bldP spid="139" grpId="0" bldLvl="0" animBg="1"/>
      <p:bldP spid="140" grpId="0" bldLvl="0" animBg="1"/>
      <p:bldP spid="141" grpId="0" bldLvl="0" animBg="1"/>
      <p:bldP spid="142" grpId="0" bldLvl="0" animBg="1"/>
      <p:bldP spid="154" grpId="0" bldLvl="0" animBg="1"/>
      <p:bldP spid="155" grpId="0" bldLvl="0" animBg="1"/>
      <p:bldP spid="156" grpId="0" bldLvl="0" animBg="1"/>
      <p:bldP spid="226" grpId="0" bldLvl="0" animBg="1"/>
      <p:bldP spid="237" grpId="0" bldLvl="0" animBg="1"/>
      <p:bldP spid="238" grpId="0" bldLvl="0" animBg="1"/>
      <p:bldP spid="239" grpId="0" bldLvl="0" animBg="1"/>
      <p:bldP spid="240" grpId="0" bldLvl="0" animBg="1"/>
      <p:bldP spid="242" grpId="0" bldLvl="0" animBg="1"/>
      <p:bldP spid="243" grpId="0" bldLvl="0" animBg="1"/>
      <p:bldP spid="244" grpId="0" bldLvl="0" animBg="1"/>
      <p:bldP spid="245" grpId="0" bldLvl="0" animBg="1"/>
      <p:bldP spid="246" grpId="0" bldLvl="0" animBg="1"/>
      <p:bldP spid="247" grpId="0" bldLvl="0" animBg="1"/>
      <p:bldP spid="248" grpId="0" bldLvl="0" animBg="1"/>
      <p:bldP spid="252" grpId="0" bldLvl="0" animBg="1"/>
      <p:bldP spid="257" grpId="0" bldLvl="0" animBg="1"/>
      <p:bldP spid="262" grpId="0" bldLvl="0" animBg="1"/>
      <p:bldP spid="265" grpId="0" bldLvl="0" animBg="1"/>
      <p:bldP spid="266" grpId="0" bldLvl="0" animBg="1"/>
      <p:bldP spid="267" grpId="0" bldLvl="0" animBg="1"/>
      <p:bldP spid="268" grpId="0" bldLvl="0" animBg="1"/>
      <p:bldP spid="269" grpId="0" bldLvl="0" animBg="1"/>
      <p:bldP spid="384" grpId="0" bldLvl="0" animBg="1"/>
      <p:bldP spid="388" grpId="0" bldLvl="0" animBg="1"/>
      <p:bldP spid="392" grpId="0" bldLvl="0" animBg="1"/>
      <p:bldP spid="397" grpId="0" bldLvl="0" animBg="1"/>
      <p:bldP spid="402" grpId="0" bldLvl="0" animBg="1"/>
      <p:bldP spid="403" grpId="0" bldLvl="0" animBg="1"/>
      <p:bldP spid="404" grpId="0" bldLvl="0" animBg="1"/>
      <p:bldP spid="405" grpId="0" bldLvl="0" animBg="1"/>
      <p:bldP spid="406" grpId="0" bldLvl="0" animBg="1"/>
      <p:bldP spid="408" grpId="0" bldLvl="0" animBg="1"/>
      <p:bldP spid="409" grpId="0" bldLvl="0" animBg="1"/>
      <p:bldP spid="412" grpId="0" bldLvl="0" animBg="1"/>
      <p:bldP spid="413" grpId="0" bldLvl="0" animBg="1"/>
      <p:bldP spid="415" grpId="0" bldLvl="0" animBg="1"/>
      <p:bldP spid="416" grpId="0" bldLvl="0" animBg="1"/>
      <p:bldP spid="417" grpId="0" bldLvl="0" animBg="1"/>
      <p:bldP spid="418" grpId="0" bldLvl="0" animBg="1"/>
      <p:bldP spid="423" grpId="0" bldLvl="0" animBg="1"/>
      <p:bldP spid="426" grpId="0" bldLvl="0" animBg="1"/>
      <p:bldP spid="427" grpId="0" bldLvl="0" animBg="1"/>
      <p:bldP spid="428" grpId="0" bldLvl="0" animBg="1"/>
      <p:bldP spid="429" grpId="0" bldLvl="0" animBg="1"/>
      <p:bldP spid="430" grpId="0" bldLvl="0" animBg="1"/>
      <p:bldP spid="431" grpId="0" bldLvl="0" animBg="1"/>
      <p:bldP spid="432" grpId="0" bldLvl="0" animBg="1"/>
      <p:bldP spid="433" grpId="0" bldLvl="0" animBg="1"/>
      <p:bldP spid="434" grpId="0" bldLvl="0" animBg="1"/>
      <p:bldP spid="435" grpId="0" bldLvl="0" animBg="1"/>
      <p:bldP spid="436" grpId="0" bldLvl="0" animBg="1"/>
      <p:bldP spid="437" grpId="0" bldLvl="0" animBg="1"/>
      <p:bldP spid="438" grpId="0" bldLvl="0" animBg="1"/>
      <p:bldP spid="439" grpId="0" bldLvl="0" animBg="1"/>
      <p:bldP spid="440" grpId="0" bldLvl="0" animBg="1"/>
      <p:bldP spid="441" grpId="0" bldLvl="0" animBg="1"/>
      <p:bldP spid="457" grpId="0" bldLvl="0" animBg="1"/>
      <p:bldP spid="463" grpId="0" bldLvl="0" animBg="1"/>
      <p:bldP spid="465" grpId="0" bldLvl="0" animBg="1"/>
      <p:bldP spid="466" grpId="0" bldLvl="0" animBg="1"/>
      <p:bldP spid="468" grpId="0" bldLvl="0" animBg="1"/>
      <p:bldP spid="469" grpId="0" bldLvl="0" animBg="1"/>
      <p:bldP spid="470" grpId="0" bldLvl="0" animBg="1"/>
      <p:bldP spid="472" grpId="0" bldLvl="0" animBg="1"/>
      <p:bldP spid="473" grpId="0" bldLvl="0" animBg="1"/>
      <p:bldP spid="474" grpId="0" bldLvl="0" animBg="1"/>
      <p:bldP spid="481" grpId="0" bldLvl="0" animBg="1"/>
      <p:bldP spid="482" grpId="0" bldLvl="0" animBg="1"/>
      <p:bldP spid="483" grpId="0" bldLvl="0" animBg="1"/>
      <p:bldP spid="502" grpId="0" bldLvl="0" animBg="1"/>
      <p:bldP spid="503" grpId="0" bldLvl="0" animBg="1"/>
      <p:bldP spid="504" grpId="0" bldLvl="0" animBg="1"/>
      <p:bldP spid="505" grpId="0" bldLvl="0" animBg="1"/>
      <p:bldP spid="529" grpId="0" bldLvl="0" animBg="1"/>
      <p:bldP spid="531" grpId="0" bldLvl="0" animBg="1"/>
      <p:bldP spid="532" grpId="0" bldLvl="0" animBg="1"/>
      <p:bldP spid="533" grpId="0" bldLvl="0" animBg="1"/>
      <p:bldP spid="534" grpId="0" bldLvl="0" animBg="1"/>
      <p:bldP spid="535" grpId="0" bldLvl="0" animBg="1"/>
      <p:bldP spid="539" grpId="0" bldLvl="0" animBg="1"/>
      <p:bldP spid="542" grpId="0" bldLvl="0" animBg="1"/>
      <p:bldP spid="543" grpId="0" bldLvl="0" animBg="1"/>
      <p:bldP spid="545" grpId="0" bldLvl="0" animBg="1"/>
      <p:bldP spid="560" grpId="0" bldLvl="0" animBg="1"/>
      <p:bldP spid="561" grpId="0" bldLvl="0" animBg="1"/>
      <p:bldP spid="562" grpId="0" bldLvl="0" animBg="1"/>
      <p:bldP spid="568" grpId="0" bldLvl="0" animBg="1"/>
      <p:bldP spid="570" grpId="0" bldLvl="0" animBg="1"/>
      <p:bldP spid="571" grpId="0" bldLvl="0" animBg="1"/>
      <p:bldP spid="572" grpId="0" bldLvl="0" animBg="1"/>
      <p:bldP spid="573" grpId="0" bldLvl="0" animBg="1"/>
      <p:bldP spid="587" grpId="0" bldLvl="0" animBg="1"/>
      <p:bldP spid="590" grpId="0" bldLvl="0" animBg="1"/>
      <p:bldP spid="591" grpId="0" bldLvl="0" animBg="1"/>
      <p:bldP spid="592" grpId="0" bldLvl="0" animBg="1"/>
      <p:bldP spid="596" grpId="0" bldLvl="0" animBg="1"/>
      <p:bldP spid="597" grpId="0" bldLvl="0" animBg="1"/>
      <p:bldP spid="598" grpId="0" bldLvl="0" animBg="1"/>
      <p:bldP spid="599" grpId="0" bldLvl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D:\Desktop\微信图片_20220924002128.jpg微信图片_2022092400212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985" y="0"/>
            <a:ext cx="12192000" cy="6858635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-3810" y="635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135" y="1208405"/>
            <a:ext cx="12056110" cy="3322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eaLnBrk="1"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         几年后的一天，一个上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幼儿园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的小男孩跟着父亲从一群正在进行篮球比赛的人旁边经过。看到大人们一次次辛苦地取球，小男孩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好奇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地问父亲: “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何必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这么麻烦呢？把篮筐的底去掉不就行了吗？”多亏了他这句话, 人们如梦初醒，一位球员连忙找来一把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锯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子把篮筐的底锯掉。你瞧，困扰人们很长时间的取球问题就这样被一个小孩子解决了。</a:t>
            </a:r>
            <a:endParaRPr lang="en-US" altLang="zh-CN" sz="28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细黑" panose="02010600040101010101" pitchFamily="2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279390"/>
            <a:ext cx="9341485" cy="203009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你知道：</a:t>
            </a:r>
            <a:r>
              <a:rPr lang="es-ES_tradnl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篮筐的问题是怎么解决的吗？</a:t>
            </a:r>
            <a:endParaRPr lang="es-ES_tradnl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  <a:p>
            <a:pPr algn="l" fontAlgn="auto">
              <a:lnSpc>
                <a:spcPct val="150000"/>
              </a:lnSpc>
            </a:pPr>
            <a:r>
              <a:rPr lang="en-US" altLang="es-ES_tradnl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2.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</a:t>
            </a:r>
            <a:r>
              <a:rPr lang="es-ES_tradnl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幼儿园、好奇、何必、锯</a:t>
            </a:r>
            <a:endParaRPr lang="es-ES_tradnl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  <a:p>
            <a:pPr algn="l" fontAlgn="auto">
              <a:lnSpc>
                <a:spcPct val="150000"/>
              </a:lnSpc>
            </a:pPr>
            <a:endParaRPr lang="es-ES_tradnl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D:\Desktop\微信图片_20220924002128.jpg微信图片_2022092400212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-66675"/>
            <a:ext cx="12192000" cy="692531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12700" y="-67310"/>
            <a:ext cx="12192000" cy="692594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7945" y="1403350"/>
            <a:ext cx="12056110" cy="3322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eaLnBrk="1"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去掉篮筐的底，本是一件简单的事，可为什么那么</a:t>
            </a:r>
            <a:r>
              <a:rPr lang="zh-CN" altLang="en-US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多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人都没有想到呢？</a:t>
            </a:r>
            <a:r>
              <a:rPr lang="en-US" altLang="zh-CN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说白了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，因为我们的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思维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像篮球一样被篮筐的底挡在了半空中。于是，我们呆呆地去搬梯子、造机器......其实，世界上本来就没有太复杂的事，复杂都是我们自己造成的。生活仿佛篮筐，许多时候，我们需要的只不过是一把锯子，来</a:t>
            </a:r>
            <a:r>
              <a:rPr lang="zh-CN" altLang="en-US" sz="28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锯掉</a:t>
            </a:r>
            <a:r>
              <a:rPr lang="en-US" altLang="zh-CN" sz="2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细黑" panose="02010600040101010101" pitchFamily="2" charset="-122"/>
              </a:rPr>
              <a:t>那些阻碍我们的“筐底”。</a:t>
            </a:r>
            <a:endParaRPr lang="en-US" altLang="zh-CN" sz="28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344930" y="5271770"/>
            <a:ext cx="9341485" cy="13836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  <a:buClrTx/>
              <a:buSzTx/>
              <a:buNone/>
            </a:pPr>
            <a:r>
              <a:rPr lang="en-US" altLang="zh-CN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1.你知道：“说白了”是什么意思？</a:t>
            </a:r>
            <a:endParaRPr lang="en-US" altLang="zh-CN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  <a:p>
            <a:pPr algn="l" fontAlgn="auto">
              <a:lnSpc>
                <a:spcPct val="150000"/>
              </a:lnSpc>
              <a:buClrTx/>
              <a:buSzTx/>
              <a:buNone/>
            </a:pPr>
            <a:r>
              <a:rPr lang="en-US" altLang="zh-CN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2.请用重点词语复述故事：思维、仿佛、锯掉</a:t>
            </a:r>
            <a:endParaRPr lang="en-US" altLang="zh-CN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38577\Desktop\黑板.jpg黑板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005205" y="1005840"/>
            <a:ext cx="9963150" cy="570484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192530" y="1205230"/>
            <a:ext cx="95415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4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作业</a:t>
            </a:r>
            <a:endParaRPr lang="zh-CN" sz="44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  <p:pic>
        <p:nvPicPr>
          <p:cNvPr id="10" name="图片 9" descr="老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43180" y="4780915"/>
            <a:ext cx="2011045" cy="207708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725295" y="2963545"/>
            <a:ext cx="8475980" cy="127254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 eaLnBrk="1">
              <a:lnSpc>
                <a:spcPct val="120000"/>
              </a:lnSpc>
            </a:pPr>
            <a:r>
              <a:rPr lang="zh-CN" altLang="en-US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请以“我喜欢的一项运动”为题写一段话。</a:t>
            </a:r>
            <a:endParaRPr lang="zh-CN" altLang="en-US" sz="32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  <a:p>
            <a:pPr algn="l" eaLnBrk="1">
              <a:lnSpc>
                <a:spcPct val="120000"/>
              </a:lnSpc>
            </a:pPr>
            <a:r>
              <a:rPr lang="zh-CN" altLang="en-US" sz="3200" b="1" dirty="0">
                <a:blipFill dpi="0" rotWithShape="1">
                  <a:blip r:embed="rId2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尽量用上本课所学的生词，字数不少于100字。</a:t>
            </a:r>
            <a:endParaRPr lang="zh-CN" altLang="en-US" sz="3200" b="1" dirty="0">
              <a:blipFill dpi="0" rotWithShape="1">
                <a:blip r:embed="rId2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pic>
        <p:nvPicPr>
          <p:cNvPr id="2" name="图片 1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11" name="文本框 7"/>
          <p:cNvSpPr txBox="1"/>
          <p:nvPr/>
        </p:nvSpPr>
        <p:spPr>
          <a:xfrm>
            <a:off x="165852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作业</a:t>
            </a:r>
            <a:endParaRPr kumimoji="0" 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237290" y="702214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Homework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22"/>
          <a:stretch>
            <a:fillRect/>
          </a:stretch>
        </p:blipFill>
        <p:spPr>
          <a:xfrm>
            <a:off x="1609394" y="2910920"/>
            <a:ext cx="8973213" cy="37245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083"/>
          <a:stretch>
            <a:fillRect/>
          </a:stretch>
        </p:blipFill>
        <p:spPr>
          <a:xfrm>
            <a:off x="1609394" y="2346186"/>
            <a:ext cx="8885546" cy="3649538"/>
          </a:xfrm>
          <a:prstGeom prst="rect">
            <a:avLst/>
          </a:prstGeom>
        </p:spPr>
      </p:pic>
      <p:pic>
        <p:nvPicPr>
          <p:cNvPr id="18" name="图片 17" descr="C:\Users\Administrator\Desktop\小红书\对外汉语战略搞钱计划\卡通头像\2.png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263141" y="2857500"/>
            <a:ext cx="2981325" cy="2981960"/>
          </a:xfrm>
          <a:prstGeom prst="rect">
            <a:avLst/>
          </a:prstGeom>
        </p:spPr>
      </p:pic>
      <p:pic>
        <p:nvPicPr>
          <p:cNvPr id="17" name="图片 16" descr="C:\Users\Administrator\Desktop\小红书\对外汉语战略搞钱计划\卡通头像\嘟嘴.png嘟嘴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671946" y="2910205"/>
            <a:ext cx="2928620" cy="2929255"/>
          </a:xfrm>
          <a:prstGeom prst="rect">
            <a:avLst/>
          </a:prstGeom>
          <a:effectLst>
            <a:outerShdw blurRad="63500" sx="105000" sy="105000" algn="ctr" rotWithShape="0">
              <a:prstClr val="black">
                <a:alpha val="40000"/>
              </a:prstClr>
            </a:outerShdw>
          </a:effectLst>
        </p:spPr>
      </p:pic>
      <p:sp>
        <p:nvSpPr>
          <p:cNvPr id="20" name="文本框 19"/>
          <p:cNvSpPr txBox="1"/>
          <p:nvPr/>
        </p:nvSpPr>
        <p:spPr>
          <a:xfrm>
            <a:off x="3463663" y="1671088"/>
            <a:ext cx="5177007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再见</a:t>
            </a:r>
            <a:endParaRPr lang="zh-CN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35242" y="-635"/>
            <a:ext cx="12235180" cy="7702550"/>
            <a:chOff x="-57" y="-1"/>
            <a:chExt cx="19268" cy="12130"/>
          </a:xfrm>
        </p:grpSpPr>
        <p:sp>
          <p:nvSpPr>
            <p:cNvPr id="15" name="任意多边形: 形状 14"/>
            <p:cNvSpPr/>
            <p:nvPr/>
          </p:nvSpPr>
          <p:spPr>
            <a:xfrm>
              <a:off x="0" y="1291"/>
              <a:ext cx="19197" cy="10839"/>
            </a:xfrm>
            <a:custGeom>
              <a:avLst/>
              <a:gdLst>
                <a:gd name="connsiteX0" fmla="*/ 3583673 w 12192000"/>
                <a:gd name="connsiteY0" fmla="*/ 2333624 h 6858000"/>
                <a:gd name="connsiteX1" fmla="*/ 2468198 w 12192000"/>
                <a:gd name="connsiteY1" fmla="*/ 3429000 h 6858000"/>
                <a:gd name="connsiteX2" fmla="*/ 3583673 w 12192000"/>
                <a:gd name="connsiteY2" fmla="*/ 4524376 h 6858000"/>
                <a:gd name="connsiteX3" fmla="*/ 3583694 w 12192000"/>
                <a:gd name="connsiteY3" fmla="*/ 4524374 h 6858000"/>
                <a:gd name="connsiteX4" fmla="*/ 8608307 w 12192000"/>
                <a:gd name="connsiteY4" fmla="*/ 4524374 h 6858000"/>
                <a:gd name="connsiteX5" fmla="*/ 8608327 w 12192000"/>
                <a:gd name="connsiteY5" fmla="*/ 4524376 h 6858000"/>
                <a:gd name="connsiteX6" fmla="*/ 8608349 w 12192000"/>
                <a:gd name="connsiteY6" fmla="*/ 4524374 h 6858000"/>
                <a:gd name="connsiteX7" fmla="*/ 8728919 w 12192000"/>
                <a:gd name="connsiteY7" fmla="*/ 4524374 h 6858000"/>
                <a:gd name="connsiteX8" fmla="*/ 8728919 w 12192000"/>
                <a:gd name="connsiteY8" fmla="*/ 4512439 h 6858000"/>
                <a:gd name="connsiteX9" fmla="*/ 8833135 w 12192000"/>
                <a:gd name="connsiteY9" fmla="*/ 4502121 h 6858000"/>
                <a:gd name="connsiteX10" fmla="*/ 9723802 w 12192000"/>
                <a:gd name="connsiteY10" fmla="*/ 3429000 h 6858000"/>
                <a:gd name="connsiteX11" fmla="*/ 8833135 w 12192000"/>
                <a:gd name="connsiteY11" fmla="*/ 2355879 h 6858000"/>
                <a:gd name="connsiteX12" fmla="*/ 8728919 w 12192000"/>
                <a:gd name="connsiteY12" fmla="*/ 2345561 h 6858000"/>
                <a:gd name="connsiteX13" fmla="*/ 8728919 w 12192000"/>
                <a:gd name="connsiteY13" fmla="*/ 2333624 h 6858000"/>
                <a:gd name="connsiteX14" fmla="*/ 8608327 w 12192000"/>
                <a:gd name="connsiteY14" fmla="*/ 2333624 h 6858000"/>
                <a:gd name="connsiteX15" fmla="*/ 0 w 12192000"/>
                <a:gd name="connsiteY15" fmla="*/ 0 h 6858000"/>
                <a:gd name="connsiteX16" fmla="*/ 12192000 w 12192000"/>
                <a:gd name="connsiteY16" fmla="*/ 0 h 6858000"/>
                <a:gd name="connsiteX17" fmla="*/ 12192000 w 12192000"/>
                <a:gd name="connsiteY17" fmla="*/ 6858000 h 6858000"/>
                <a:gd name="connsiteX18" fmla="*/ 0 w 12192000"/>
                <a:gd name="connsiteY18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2000" h="6858000">
                  <a:moveTo>
                    <a:pt x="3583673" y="2333624"/>
                  </a:moveTo>
                  <a:cubicBezTo>
                    <a:pt x="2967613" y="2333624"/>
                    <a:pt x="2468198" y="2824041"/>
                    <a:pt x="2468198" y="3429000"/>
                  </a:cubicBezTo>
                  <a:cubicBezTo>
                    <a:pt x="2468198" y="4033959"/>
                    <a:pt x="2967613" y="4524376"/>
                    <a:pt x="3583673" y="4524376"/>
                  </a:cubicBezTo>
                  <a:lnTo>
                    <a:pt x="3583694" y="4524374"/>
                  </a:lnTo>
                  <a:lnTo>
                    <a:pt x="8608307" y="4524374"/>
                  </a:lnTo>
                  <a:lnTo>
                    <a:pt x="8608327" y="4524376"/>
                  </a:lnTo>
                  <a:lnTo>
                    <a:pt x="8608349" y="4524374"/>
                  </a:lnTo>
                  <a:lnTo>
                    <a:pt x="8728919" y="4524374"/>
                  </a:lnTo>
                  <a:lnTo>
                    <a:pt x="8728919" y="4512439"/>
                  </a:lnTo>
                  <a:lnTo>
                    <a:pt x="8833135" y="4502121"/>
                  </a:lnTo>
                  <a:cubicBezTo>
                    <a:pt x="9341439" y="4399982"/>
                    <a:pt x="9723802" y="3958340"/>
                    <a:pt x="9723802" y="3429000"/>
                  </a:cubicBezTo>
                  <a:cubicBezTo>
                    <a:pt x="9723802" y="2899661"/>
                    <a:pt x="9341439" y="2458018"/>
                    <a:pt x="8833135" y="2355879"/>
                  </a:cubicBezTo>
                  <a:lnTo>
                    <a:pt x="8728919" y="2345561"/>
                  </a:lnTo>
                  <a:lnTo>
                    <a:pt x="8728919" y="2333624"/>
                  </a:lnTo>
                  <a:lnTo>
                    <a:pt x="8608327" y="2333624"/>
                  </a:lnTo>
                  <a:close/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E3E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effectLst>
                  <a:innerShdw blurRad="114300">
                    <a:prstClr val="black"/>
                  </a:innerShdw>
                </a:effectLst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57" y="-1"/>
              <a:ext cx="19268" cy="1744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3464204" y="1670813"/>
            <a:ext cx="5177816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再见</a:t>
            </a:r>
            <a:r>
              <a:rPr lang="en-US" altLang="zh-CN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 Bye</a:t>
            </a:r>
            <a:endParaRPr lang="en-US" altLang="zh-CN" sz="80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30034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5--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第十三课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88112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5  Lesson13</a:t>
            </a:r>
            <a:endParaRPr lang="en-US" altLang="zh-CN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L 0.3806 -1.11111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2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2" presetClass="emph" presetSubtype="0" repeatCount="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32" presetClass="emph" presetSubtype="0" repeatCount="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1"/>
      <p:bldP spid="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7"/>
          <p:cNvSpPr txBox="1"/>
          <p:nvPr/>
        </p:nvSpPr>
        <p:spPr>
          <a:xfrm>
            <a:off x="166805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复习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8243" y="702214"/>
            <a:ext cx="8763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Review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2707958" y="1856740"/>
            <a:ext cx="6776720" cy="3400425"/>
            <a:chOff x="4263" y="2250"/>
            <a:chExt cx="10672" cy="5355"/>
          </a:xfrm>
        </p:grpSpPr>
        <p:pic>
          <p:nvPicPr>
            <p:cNvPr id="1026" name="Picture 2" descr="C:\Users\Administrator\Desktop\小红书\对外汉语战略搞钱计划\教学素材\图片\电脑.png"/>
            <p:cNvPicPr>
              <a:picLocks noChangeAspect="1" noChangeArrowheads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 bwMode="auto">
            <a:xfrm>
              <a:off x="4263" y="2250"/>
              <a:ext cx="10672" cy="5355"/>
            </a:xfrm>
            <a:prstGeom prst="rect">
              <a:avLst/>
            </a:prstGeom>
            <a:noFill/>
          </p:spPr>
        </p:pic>
        <p:sp>
          <p:nvSpPr>
            <p:cNvPr id="28" name="矩形 27"/>
            <p:cNvSpPr/>
            <p:nvPr/>
          </p:nvSpPr>
          <p:spPr>
            <a:xfrm>
              <a:off x="6063" y="2700"/>
              <a:ext cx="7088" cy="393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AF91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9" name="圆角矩形 8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Calibri" panose="020F0502020204030204" charset="0"/>
                </a:rPr>
                <a:t>说出第十二课中有关电脑网络的词语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pic>
        <p:nvPicPr>
          <p:cNvPr id="30" name="图片 29" descr="老师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965" y="3834765"/>
            <a:ext cx="1261110" cy="1217295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60960" y="5488305"/>
            <a:ext cx="1209484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gradFill>
              <a:gsLst>
                <a:gs pos="0">
                  <a:srgbClr val="E19B93"/>
                </a:gs>
                <a:gs pos="100000">
                  <a:srgbClr val="C86E6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60960" y="5490845"/>
            <a:ext cx="12094845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60960" y="5490845"/>
            <a:ext cx="852170" cy="889000"/>
            <a:chOff x="584" y="3246"/>
            <a:chExt cx="1342" cy="1400"/>
          </a:xfrm>
        </p:grpSpPr>
        <p:sp>
          <p:nvSpPr>
            <p:cNvPr id="97" name="椭圆 9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98" name="图片 97" descr="我卡通1压缩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" name="文本框 7"/>
          <p:cNvSpPr txBox="1"/>
          <p:nvPr/>
        </p:nvSpPr>
        <p:spPr>
          <a:xfrm>
            <a:off x="906145" y="5682615"/>
            <a:ext cx="11097895" cy="46037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en-US" altLang="zh-CN" sz="2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+mn-ea"/>
              </a:rPr>
              <a:t>键盘、鼠标、光盘、信息、硬件、软件、数码、数据</a:t>
            </a:r>
            <a:r>
              <a:rPr lang="zh-CN" altLang="en-US" sz="2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+mn-ea"/>
              </a:rPr>
              <a:t>、</a:t>
            </a:r>
            <a:r>
              <a:rPr lang="en-US" altLang="zh-CN" sz="2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+mn-ea"/>
              </a:rPr>
              <a:t>充电器.......</a:t>
            </a:r>
            <a:endParaRPr lang="en-US" altLang="zh-CN" sz="2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+mn-ea"/>
            </a:endParaRPr>
          </a:p>
        </p:txBody>
      </p:sp>
      <p:pic>
        <p:nvPicPr>
          <p:cNvPr id="7" name="图片 6" descr="D:\Desktop\微信图片_20220921002337.png微信图片_2022092100233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982845" y="2259965"/>
            <a:ext cx="2266315" cy="226568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833 0 L 0.922292 9.25926e-05 " pathEditMode="relative" rAng="0" ptsTypes="">
                                      <p:cBhvr>
                                        <p:cTn id="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100" y="1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文本框 72"/>
          <p:cNvSpPr txBox="1"/>
          <p:nvPr/>
        </p:nvSpPr>
        <p:spPr>
          <a:xfrm>
            <a:off x="981710" y="1000760"/>
            <a:ext cx="9422130" cy="3784600"/>
          </a:xfrm>
          <a:prstGeom prst="rect">
            <a:avLst/>
          </a:prstGeom>
          <a:solidFill>
            <a:schemeClr val="bg1"/>
          </a:solidFill>
          <a:ln w="57150">
            <a:solidFill>
              <a:srgbClr val="A80023"/>
            </a:solidFill>
          </a:ln>
        </p:spPr>
        <p:txBody>
          <a:bodyPr wrap="square" rtlCol="0">
            <a:spAutoFit/>
          </a:bodyPr>
          <a:lstStyle/>
          <a:p>
            <a:pPr marL="457200" indent="-457200" algn="l" fontAlgn="auto">
              <a:lnSpc>
                <a:spcPct val="150000"/>
              </a:lnSpc>
              <a:buAutoNum type="arabicPeriod"/>
            </a:pPr>
            <a:r>
              <a:rPr lang="zh-CN" altLang="en-US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足球明星用微信直播自己颠球，把一个正在哭的小宝贝逗笑了。</a:t>
            </a:r>
            <a:endParaRPr lang="zh-CN" altLang="en-US" sz="20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marL="457200" indent="-457200" algn="l" fontAlgn="auto">
              <a:lnSpc>
                <a:spcPct val="150000"/>
              </a:lnSpc>
              <a:buAutoNum type="arabicPeriod"/>
            </a:pPr>
            <a:r>
              <a:rPr lang="zh-CN" altLang="en-US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如此大手笔的推广，腾讯自有其底气所在。</a:t>
            </a:r>
            <a:endParaRPr lang="zh-CN" altLang="en-US" sz="20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marL="457200" indent="-457200" algn="l" fontAlgn="auto">
              <a:lnSpc>
                <a:spcPct val="150000"/>
              </a:lnSpc>
              <a:buAutoNum type="arabicPeriod"/>
            </a:pPr>
            <a:r>
              <a:rPr lang="zh-CN" altLang="en-US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微信已覆盖了200多个国家和地区，支持16种外语，是全球使用人数最多的移动通信应用。</a:t>
            </a:r>
            <a:endParaRPr lang="zh-CN" altLang="en-US" sz="20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marL="457200" indent="-457200" algn="l" fontAlgn="auto">
              <a:lnSpc>
                <a:spcPct val="150000"/>
              </a:lnSpc>
              <a:buAutoNum type="arabicPeriod"/>
            </a:pPr>
            <a:r>
              <a:rPr lang="zh-CN" altLang="en-US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中国互联网的用户数量以及市场成熟程度等都低于发达国家，在产品创新上难有领导地位。</a:t>
            </a:r>
            <a:endParaRPr lang="zh-CN" altLang="en-US" sz="20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marL="457200" indent="-457200" algn="l" fontAlgn="auto">
              <a:lnSpc>
                <a:spcPct val="150000"/>
              </a:lnSpc>
              <a:buAutoNum type="arabicPeriod"/>
            </a:pPr>
            <a:r>
              <a:rPr lang="zh-CN" altLang="en-US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在经营销售上，微信针对不同国家和地区，推出了不同的广告片，邀请当地明星和名人代言，收效相当不错。</a:t>
            </a:r>
            <a:endParaRPr lang="zh-CN" altLang="en-US" sz="20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718560" y="386080"/>
            <a:ext cx="475488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24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听写句子、复习重点词、复述课文</a:t>
            </a:r>
            <a:endParaRPr lang="zh-CN" altLang="en-US" sz="240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复习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8243" y="702214"/>
            <a:ext cx="8763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Review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4" name="图片 3" descr="D:\Desktop\微信图片_20220921003229.jpg微信图片_20220921003229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799330" y="4881880"/>
            <a:ext cx="2593340" cy="1743710"/>
          </a:xfrm>
          <a:prstGeom prst="rect">
            <a:avLst/>
          </a:prstGeom>
        </p:spPr>
      </p:pic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5480" y="0"/>
            <a:ext cx="1727835" cy="172783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2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06095" y="1261110"/>
            <a:ext cx="11263630" cy="649605"/>
            <a:chOff x="-3197" y="3732"/>
            <a:chExt cx="17738" cy="1201"/>
          </a:xfrm>
        </p:grpSpPr>
        <p:sp>
          <p:nvSpPr>
            <p:cNvPr id="13" name="文本框 12"/>
            <p:cNvSpPr txBox="1"/>
            <p:nvPr/>
          </p:nvSpPr>
          <p:spPr>
            <a:xfrm>
              <a:off x="-3197" y="3994"/>
              <a:ext cx="17649" cy="7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algn="ctr" defTabSz="914400" rtl="0" fontAlgn="auto">
                <a:lnSpc>
                  <a:spcPts val="2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你知道最早的篮球运动是怎么来的吗？</a:t>
              </a:r>
              <a:endParaRPr lang="en-US" altLang="zh-CN" sz="2800" dirty="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-3197" y="3732"/>
              <a:ext cx="17738" cy="1201"/>
            </a:xfrm>
            <a:prstGeom prst="roundRect">
              <a:avLst/>
            </a:prstGeom>
            <a:noFill/>
            <a:ln w="19050">
              <a:solidFill>
                <a:srgbClr val="B8975A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 descr="微信图片_202209210037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535" y="2593975"/>
            <a:ext cx="5154295" cy="369760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>
    <p:split orient="vert" dir="in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2770" y="0"/>
            <a:ext cx="1459230" cy="1459230"/>
          </a:xfrm>
          <a:prstGeom prst="rect">
            <a:avLst/>
          </a:prstGeom>
        </p:spPr>
      </p:pic>
      <p:pic>
        <p:nvPicPr>
          <p:cNvPr id="9" name="Picture 4" descr="D:\Desktop\833b5bd672061d5a081443919e85c0c.jpg833b5bd672061d5a081443919e85c0c"/>
          <p:cNvPicPr>
            <a:picLocks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20000" y="2160000"/>
            <a:ext cx="3240000" cy="252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5" descr="D:\Desktop\微信图片_20220923193505.jpg微信图片_20220923193505"/>
          <p:cNvPicPr>
            <a:picLocks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640000" y="360000"/>
            <a:ext cx="1620000" cy="1259205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6" descr="D:\Desktop\微信图片_20220923210806.jpg微信图片_20220923210806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40000" y="5040000"/>
            <a:ext cx="162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椭圆形标注 19"/>
          <p:cNvSpPr/>
          <p:nvPr/>
        </p:nvSpPr>
        <p:spPr>
          <a:xfrm>
            <a:off x="788670" y="1494155"/>
            <a:ext cx="4374515" cy="3768090"/>
          </a:xfrm>
          <a:prstGeom prst="wedgeEllipseCallout">
            <a:avLst>
              <a:gd name="adj1" fmla="val 61234"/>
              <a:gd name="adj2" fmla="val -2233"/>
            </a:avLst>
          </a:prstGeom>
          <a:solidFill>
            <a:srgbClr val="E2AEAB"/>
          </a:solidFill>
          <a:ln w="57150">
            <a:solidFill>
              <a:srgbClr val="E2AE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471170" y="2148205"/>
            <a:ext cx="4784725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eaLnBrk="0" fontAlgn="auto" hangingPunct="0">
              <a:buNone/>
            </a:pPr>
            <a:r>
              <a:rPr lang="en-US" altLang="zh-CN" sz="72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xùn liàn</a:t>
            </a:r>
            <a:endParaRPr lang="en-US" altLang="zh-CN" sz="72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ctr" eaLnBrk="0" fontAlgn="auto" hangingPunct="0">
              <a:buNone/>
            </a:pP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训</a:t>
            </a:r>
            <a:r>
              <a:rPr lang="en-US" altLang="zh-CN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 </a:t>
            </a:r>
            <a:r>
              <a:rPr lang="zh-CN" altLang="en-US" sz="8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练</a:t>
            </a:r>
            <a:endParaRPr lang="zh-CN" altLang="en-US" sz="8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lvl="0" algn="ctr" fontAlgn="auto">
              <a:defRPr sz="1800"/>
            </a:pPr>
            <a:r>
              <a:rPr lang="en-US" altLang="zh-CN" sz="28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Times New Roman" panose="02020603050405020304" pitchFamily="18" charset="0"/>
              </a:rPr>
              <a:t>v. to train</a:t>
            </a:r>
            <a:endParaRPr lang="en-US" altLang="zh-CN" sz="28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Times New Roman" panose="02020603050405020304" pitchFamily="18" charset="0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6" name="Picture 8" descr="D:\Desktop\微信图片_20220923234115.jpg微信图片_20220923234115"/>
          <p:cNvPicPr>
            <a:picLocks noChangeArrowheads="1"/>
          </p:cNvPicPr>
          <p:nvPr>
            <p:custDataLst>
              <p:tags r:id="rId5"/>
            </p:custDataLst>
          </p:nvPr>
        </p:nvPicPr>
        <p:blipFill>
          <a:blip r:embed="rId6"/>
          <a:srcRect/>
          <a:stretch>
            <a:fillRect/>
          </a:stretch>
        </p:blipFill>
        <p:spPr bwMode="auto">
          <a:xfrm>
            <a:off x="8640000" y="7200000"/>
            <a:ext cx="1440000" cy="1080000"/>
          </a:xfrm>
          <a:prstGeom prst="rect">
            <a:avLst/>
          </a:prstGeom>
          <a:ln w="38100" cap="sq">
            <a:solidFill>
              <a:srgbClr val="F79646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圆角矩形 2"/>
          <p:cNvSpPr/>
          <p:nvPr/>
        </p:nvSpPr>
        <p:spPr>
          <a:xfrm>
            <a:off x="410210" y="5400040"/>
            <a:ext cx="5476240" cy="72009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10210" y="5530215"/>
            <a:ext cx="568071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ctr" fontAlgn="auto">
              <a:defRPr sz="1800"/>
            </a:pPr>
            <a:r>
              <a:rPr lang="zh-CN" altLang="zh-CN" sz="24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华文细黑" panose="02010600040101010101" pitchFamily="2" charset="-122"/>
              </a:rPr>
              <a:t>运动员很辛苦，每天都要训练很长时间。</a:t>
            </a:r>
            <a:endParaRPr lang="zh-CN" altLang="zh-CN" sz="24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PA" val="v5.2.11"/>
</p:tagLst>
</file>

<file path=ppt/tags/tag101.xml><?xml version="1.0" encoding="utf-8"?>
<p:tagLst xmlns:p="http://schemas.openxmlformats.org/presentationml/2006/main">
  <p:tag name="PA" val="v5.2.11"/>
</p:tagLst>
</file>

<file path=ppt/tags/tag102.xml><?xml version="1.0" encoding="utf-8"?>
<p:tagLst xmlns:p="http://schemas.openxmlformats.org/presentationml/2006/main">
  <p:tag name="PA" val="v5.2.11"/>
</p:tagLst>
</file>

<file path=ppt/tags/tag103.xml><?xml version="1.0" encoding="utf-8"?>
<p:tagLst xmlns:p="http://schemas.openxmlformats.org/presentationml/2006/main">
  <p:tag name="PA" val="v5.2.11"/>
</p:tagLst>
</file>

<file path=ppt/tags/tag104.xml><?xml version="1.0" encoding="utf-8"?>
<p:tagLst xmlns:p="http://schemas.openxmlformats.org/presentationml/2006/main">
  <p:tag name="PA" val="v5.2.11"/>
</p:tagLst>
</file>

<file path=ppt/tags/tag105.xml><?xml version="1.0" encoding="utf-8"?>
<p:tagLst xmlns:p="http://schemas.openxmlformats.org/presentationml/2006/main">
  <p:tag name="PA" val="v5.2.11"/>
</p:tagLst>
</file>

<file path=ppt/tags/tag106.xml><?xml version="1.0" encoding="utf-8"?>
<p:tagLst xmlns:p="http://schemas.openxmlformats.org/presentationml/2006/main">
  <p:tag name="PA" val="v5.2.11"/>
</p:tagLst>
</file>

<file path=ppt/tags/tag107.xml><?xml version="1.0" encoding="utf-8"?>
<p:tagLst xmlns:p="http://schemas.openxmlformats.org/presentationml/2006/main">
  <p:tag name="PA" val="v5.2.11"/>
</p:tagLst>
</file>

<file path=ppt/tags/tag108.xml><?xml version="1.0" encoding="utf-8"?>
<p:tagLst xmlns:p="http://schemas.openxmlformats.org/presentationml/2006/main">
  <p:tag name="PA" val="v5.2.11"/>
</p:tagLst>
</file>

<file path=ppt/tags/tag109.xml><?xml version="1.0" encoding="utf-8"?>
<p:tagLst xmlns:p="http://schemas.openxmlformats.org/presentationml/2006/main">
  <p:tag name="PA" val="v5.2.1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PA" val="v5.2.11"/>
</p:tagLst>
</file>

<file path=ppt/tags/tag111.xml><?xml version="1.0" encoding="utf-8"?>
<p:tagLst xmlns:p="http://schemas.openxmlformats.org/presentationml/2006/main">
  <p:tag name="PA" val="v5.2.11"/>
</p:tagLst>
</file>

<file path=ppt/tags/tag112.xml><?xml version="1.0" encoding="utf-8"?>
<p:tagLst xmlns:p="http://schemas.openxmlformats.org/presentationml/2006/main">
  <p:tag name="PA" val="v5.2.11"/>
</p:tagLst>
</file>

<file path=ppt/tags/tag113.xml><?xml version="1.0" encoding="utf-8"?>
<p:tagLst xmlns:p="http://schemas.openxmlformats.org/presentationml/2006/main">
  <p:tag name="PA" val="v5.2.11"/>
</p:tagLst>
</file>

<file path=ppt/tags/tag114.xml><?xml version="1.0" encoding="utf-8"?>
<p:tagLst xmlns:p="http://schemas.openxmlformats.org/presentationml/2006/main">
  <p:tag name="PA" val="v5.2.11"/>
</p:tagLst>
</file>

<file path=ppt/tags/tag115.xml><?xml version="1.0" encoding="utf-8"?>
<p:tagLst xmlns:p="http://schemas.openxmlformats.org/presentationml/2006/main">
  <p:tag name="PA" val="v5.2.11"/>
</p:tagLst>
</file>

<file path=ppt/tags/tag116.xml><?xml version="1.0" encoding="utf-8"?>
<p:tagLst xmlns:p="http://schemas.openxmlformats.org/presentationml/2006/main">
  <p:tag name="PA" val="v5.2.11"/>
</p:tagLst>
</file>

<file path=ppt/tags/tag117.xml><?xml version="1.0" encoding="utf-8"?>
<p:tagLst xmlns:p="http://schemas.openxmlformats.org/presentationml/2006/main">
  <p:tag name="PA" val="v5.2.11"/>
</p:tagLst>
</file>

<file path=ppt/tags/tag118.xml><?xml version="1.0" encoding="utf-8"?>
<p:tagLst xmlns:p="http://schemas.openxmlformats.org/presentationml/2006/main">
  <p:tag name="PA" val="v5.2.11"/>
</p:tagLst>
</file>

<file path=ppt/tags/tag119.xml><?xml version="1.0" encoding="utf-8"?>
<p:tagLst xmlns:p="http://schemas.openxmlformats.org/presentationml/2006/main">
  <p:tag name="PA" val="v5.2.1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PA" val="v5.2.11"/>
</p:tagLst>
</file>

<file path=ppt/tags/tag121.xml><?xml version="1.0" encoding="utf-8"?>
<p:tagLst xmlns:p="http://schemas.openxmlformats.org/presentationml/2006/main">
  <p:tag name="PA" val="v5.2.11"/>
</p:tagLst>
</file>

<file path=ppt/tags/tag122.xml><?xml version="1.0" encoding="utf-8"?>
<p:tagLst xmlns:p="http://schemas.openxmlformats.org/presentationml/2006/main">
  <p:tag name="PA" val="v5.2.11"/>
</p:tagLst>
</file>

<file path=ppt/tags/tag123.xml><?xml version="1.0" encoding="utf-8"?>
<p:tagLst xmlns:p="http://schemas.openxmlformats.org/presentationml/2006/main">
  <p:tag name="PA" val="v5.2.11"/>
</p:tagLst>
</file>

<file path=ppt/tags/tag124.xml><?xml version="1.0" encoding="utf-8"?>
<p:tagLst xmlns:p="http://schemas.openxmlformats.org/presentationml/2006/main">
  <p:tag name="PA" val="v5.2.11"/>
</p:tagLst>
</file>

<file path=ppt/tags/tag125.xml><?xml version="1.0" encoding="utf-8"?>
<p:tagLst xmlns:p="http://schemas.openxmlformats.org/presentationml/2006/main">
  <p:tag name="PA" val="v5.2.11"/>
</p:tagLst>
</file>

<file path=ppt/tags/tag126.xml><?xml version="1.0" encoding="utf-8"?>
<p:tagLst xmlns:p="http://schemas.openxmlformats.org/presentationml/2006/main">
  <p:tag name="PA" val="v5.2.11"/>
</p:tagLst>
</file>

<file path=ppt/tags/tag127.xml><?xml version="1.0" encoding="utf-8"?>
<p:tagLst xmlns:p="http://schemas.openxmlformats.org/presentationml/2006/main">
  <p:tag name="PA" val="v5.2.11"/>
</p:tagLst>
</file>

<file path=ppt/tags/tag128.xml><?xml version="1.0" encoding="utf-8"?>
<p:tagLst xmlns:p="http://schemas.openxmlformats.org/presentationml/2006/main">
  <p:tag name="PA" val="v5.2.11"/>
</p:tagLst>
</file>

<file path=ppt/tags/tag129.xml><?xml version="1.0" encoding="utf-8"?>
<p:tagLst xmlns:p="http://schemas.openxmlformats.org/presentationml/2006/main">
  <p:tag name="PA" val="v5.2.1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PA" val="v5.2.11"/>
</p:tagLst>
</file>

<file path=ppt/tags/tag131.xml><?xml version="1.0" encoding="utf-8"?>
<p:tagLst xmlns:p="http://schemas.openxmlformats.org/presentationml/2006/main">
  <p:tag name="PA" val="v5.2.11"/>
</p:tagLst>
</file>

<file path=ppt/tags/tag132.xml><?xml version="1.0" encoding="utf-8"?>
<p:tagLst xmlns:p="http://schemas.openxmlformats.org/presentationml/2006/main">
  <p:tag name="PA" val="v5.2.11"/>
</p:tagLst>
</file>

<file path=ppt/tags/tag133.xml><?xml version="1.0" encoding="utf-8"?>
<p:tagLst xmlns:p="http://schemas.openxmlformats.org/presentationml/2006/main">
  <p:tag name="PA" val="v5.2.11"/>
</p:tagLst>
</file>

<file path=ppt/tags/tag134.xml><?xml version="1.0" encoding="utf-8"?>
<p:tagLst xmlns:p="http://schemas.openxmlformats.org/presentationml/2006/main">
  <p:tag name="PA" val="v5.2.11"/>
</p:tagLst>
</file>

<file path=ppt/tags/tag135.xml><?xml version="1.0" encoding="utf-8"?>
<p:tagLst xmlns:p="http://schemas.openxmlformats.org/presentationml/2006/main">
  <p:tag name="PA" val="v5.2.11"/>
</p:tagLst>
</file>

<file path=ppt/tags/tag136.xml><?xml version="1.0" encoding="utf-8"?>
<p:tagLst xmlns:p="http://schemas.openxmlformats.org/presentationml/2006/main">
  <p:tag name="PA" val="v5.2.11"/>
</p:tagLst>
</file>

<file path=ppt/tags/tag137.xml><?xml version="1.0" encoding="utf-8"?>
<p:tagLst xmlns:p="http://schemas.openxmlformats.org/presentationml/2006/main">
  <p:tag name="PA" val="v5.2.11"/>
</p:tagLst>
</file>

<file path=ppt/tags/tag138.xml><?xml version="1.0" encoding="utf-8"?>
<p:tagLst xmlns:p="http://schemas.openxmlformats.org/presentationml/2006/main">
  <p:tag name="PA" val="v5.2.11"/>
</p:tagLst>
</file>

<file path=ppt/tags/tag139.xml><?xml version="1.0" encoding="utf-8"?>
<p:tagLst xmlns:p="http://schemas.openxmlformats.org/presentationml/2006/main">
  <p:tag name="PA" val="v5.2.1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PA" val="v5.2.11"/>
</p:tagLst>
</file>

<file path=ppt/tags/tag141.xml><?xml version="1.0" encoding="utf-8"?>
<p:tagLst xmlns:p="http://schemas.openxmlformats.org/presentationml/2006/main">
  <p:tag name="PA" val="v5.2.11"/>
</p:tagLst>
</file>

<file path=ppt/tags/tag142.xml><?xml version="1.0" encoding="utf-8"?>
<p:tagLst xmlns:p="http://schemas.openxmlformats.org/presentationml/2006/main">
  <p:tag name="PA" val="v5.2.11"/>
</p:tagLst>
</file>

<file path=ppt/tags/tag143.xml><?xml version="1.0" encoding="utf-8"?>
<p:tagLst xmlns:p="http://schemas.openxmlformats.org/presentationml/2006/main">
  <p:tag name="PA" val="v5.2.11"/>
</p:tagLst>
</file>

<file path=ppt/tags/tag144.xml><?xml version="1.0" encoding="utf-8"?>
<p:tagLst xmlns:p="http://schemas.openxmlformats.org/presentationml/2006/main">
  <p:tag name="PA" val="v5.2.11"/>
</p:tagLst>
</file>

<file path=ppt/tags/tag145.xml><?xml version="1.0" encoding="utf-8"?>
<p:tagLst xmlns:p="http://schemas.openxmlformats.org/presentationml/2006/main">
  <p:tag name="PA" val="v5.2.11"/>
</p:tagLst>
</file>

<file path=ppt/tags/tag146.xml><?xml version="1.0" encoding="utf-8"?>
<p:tagLst xmlns:p="http://schemas.openxmlformats.org/presentationml/2006/main">
  <p:tag name="PA" val="v5.2.11"/>
</p:tagLst>
</file>

<file path=ppt/tags/tag147.xml><?xml version="1.0" encoding="utf-8"?>
<p:tagLst xmlns:p="http://schemas.openxmlformats.org/presentationml/2006/main">
  <p:tag name="PA" val="v5.2.11"/>
</p:tagLst>
</file>

<file path=ppt/tags/tag148.xml><?xml version="1.0" encoding="utf-8"?>
<p:tagLst xmlns:p="http://schemas.openxmlformats.org/presentationml/2006/main">
  <p:tag name="PA" val="v5.2.11"/>
</p:tagLst>
</file>

<file path=ppt/tags/tag149.xml><?xml version="1.0" encoding="utf-8"?>
<p:tagLst xmlns:p="http://schemas.openxmlformats.org/presentationml/2006/main">
  <p:tag name="PA" val="v5.2.1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PA" val="v5.2.11"/>
</p:tagLst>
</file>

<file path=ppt/tags/tag151.xml><?xml version="1.0" encoding="utf-8"?>
<p:tagLst xmlns:p="http://schemas.openxmlformats.org/presentationml/2006/main">
  <p:tag name="PA" val="v5.2.11"/>
</p:tagLst>
</file>

<file path=ppt/tags/tag152.xml><?xml version="1.0" encoding="utf-8"?>
<p:tagLst xmlns:p="http://schemas.openxmlformats.org/presentationml/2006/main">
  <p:tag name="PA" val="v5.2.11"/>
</p:tagLst>
</file>

<file path=ppt/tags/tag153.xml><?xml version="1.0" encoding="utf-8"?>
<p:tagLst xmlns:p="http://schemas.openxmlformats.org/presentationml/2006/main">
  <p:tag name="PA" val="v5.2.11"/>
</p:tagLst>
</file>

<file path=ppt/tags/tag154.xml><?xml version="1.0" encoding="utf-8"?>
<p:tagLst xmlns:p="http://schemas.openxmlformats.org/presentationml/2006/main">
  <p:tag name="PA" val="v5.2.11"/>
</p:tagLst>
</file>

<file path=ppt/tags/tag155.xml><?xml version="1.0" encoding="utf-8"?>
<p:tagLst xmlns:p="http://schemas.openxmlformats.org/presentationml/2006/main">
  <p:tag name="PA" val="v5.2.11"/>
</p:tagLst>
</file>

<file path=ppt/tags/tag156.xml><?xml version="1.0" encoding="utf-8"?>
<p:tagLst xmlns:p="http://schemas.openxmlformats.org/presentationml/2006/main">
  <p:tag name="PA" val="v5.2.11"/>
</p:tagLst>
</file>

<file path=ppt/tags/tag157.xml><?xml version="1.0" encoding="utf-8"?>
<p:tagLst xmlns:p="http://schemas.openxmlformats.org/presentationml/2006/main">
  <p:tag name="PA" val="v5.2.11"/>
</p:tagLst>
</file>

<file path=ppt/tags/tag158.xml><?xml version="1.0" encoding="utf-8"?>
<p:tagLst xmlns:p="http://schemas.openxmlformats.org/presentationml/2006/main">
  <p:tag name="PA" val="v5.2.11"/>
</p:tagLst>
</file>

<file path=ppt/tags/tag159.xml><?xml version="1.0" encoding="utf-8"?>
<p:tagLst xmlns:p="http://schemas.openxmlformats.org/presentationml/2006/main">
  <p:tag name="PA" val="v5.2.1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PA" val="v5.2.11"/>
</p:tagLst>
</file>

<file path=ppt/tags/tag161.xml><?xml version="1.0" encoding="utf-8"?>
<p:tagLst xmlns:p="http://schemas.openxmlformats.org/presentationml/2006/main">
  <p:tag name="PA" val="v5.2.11"/>
</p:tagLst>
</file>

<file path=ppt/tags/tag162.xml><?xml version="1.0" encoding="utf-8"?>
<p:tagLst xmlns:p="http://schemas.openxmlformats.org/presentationml/2006/main">
  <p:tag name="PA" val="v5.2.11"/>
</p:tagLst>
</file>

<file path=ppt/tags/tag163.xml><?xml version="1.0" encoding="utf-8"?>
<p:tagLst xmlns:p="http://schemas.openxmlformats.org/presentationml/2006/main">
  <p:tag name="PA" val="v5.2.11"/>
</p:tagLst>
</file>

<file path=ppt/tags/tag164.xml><?xml version="1.0" encoding="utf-8"?>
<p:tagLst xmlns:p="http://schemas.openxmlformats.org/presentationml/2006/main">
  <p:tag name="PA" val="v5.2.11"/>
</p:tagLst>
</file>

<file path=ppt/tags/tag165.xml><?xml version="1.0" encoding="utf-8"?>
<p:tagLst xmlns:p="http://schemas.openxmlformats.org/presentationml/2006/main">
  <p:tag name="PA" val="v5.2.11"/>
</p:tagLst>
</file>

<file path=ppt/tags/tag166.xml><?xml version="1.0" encoding="utf-8"?>
<p:tagLst xmlns:p="http://schemas.openxmlformats.org/presentationml/2006/main">
  <p:tag name="PA" val="v5.2.11"/>
</p:tagLst>
</file>

<file path=ppt/tags/tag167.xml><?xml version="1.0" encoding="utf-8"?>
<p:tagLst xmlns:p="http://schemas.openxmlformats.org/presentationml/2006/main">
  <p:tag name="PA" val="v5.2.11"/>
</p:tagLst>
</file>

<file path=ppt/tags/tag168.xml><?xml version="1.0" encoding="utf-8"?>
<p:tagLst xmlns:p="http://schemas.openxmlformats.org/presentationml/2006/main">
  <p:tag name="PA" val="v5.2.11"/>
</p:tagLst>
</file>

<file path=ppt/tags/tag169.xml><?xml version="1.0" encoding="utf-8"?>
<p:tagLst xmlns:p="http://schemas.openxmlformats.org/presentationml/2006/main">
  <p:tag name="PA" val="v5.2.1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PA" val="v5.2.11"/>
</p:tagLst>
</file>

<file path=ppt/tags/tag171.xml><?xml version="1.0" encoding="utf-8"?>
<p:tagLst xmlns:p="http://schemas.openxmlformats.org/presentationml/2006/main">
  <p:tag name="PA" val="v5.2.11"/>
</p:tagLst>
</file>

<file path=ppt/tags/tag172.xml><?xml version="1.0" encoding="utf-8"?>
<p:tagLst xmlns:p="http://schemas.openxmlformats.org/presentationml/2006/main">
  <p:tag name="PA" val="v5.2.11"/>
</p:tagLst>
</file>

<file path=ppt/tags/tag173.xml><?xml version="1.0" encoding="utf-8"?>
<p:tagLst xmlns:p="http://schemas.openxmlformats.org/presentationml/2006/main">
  <p:tag name="PA" val="v5.2.11"/>
</p:tagLst>
</file>

<file path=ppt/tags/tag174.xml><?xml version="1.0" encoding="utf-8"?>
<p:tagLst xmlns:p="http://schemas.openxmlformats.org/presentationml/2006/main">
  <p:tag name="PA" val="v5.2.11"/>
</p:tagLst>
</file>

<file path=ppt/tags/tag175.xml><?xml version="1.0" encoding="utf-8"?>
<p:tagLst xmlns:p="http://schemas.openxmlformats.org/presentationml/2006/main">
  <p:tag name="PA" val="v5.2.11"/>
</p:tagLst>
</file>

<file path=ppt/tags/tag176.xml><?xml version="1.0" encoding="utf-8"?>
<p:tagLst xmlns:p="http://schemas.openxmlformats.org/presentationml/2006/main">
  <p:tag name="PA" val="v5.2.11"/>
</p:tagLst>
</file>

<file path=ppt/tags/tag177.xml><?xml version="1.0" encoding="utf-8"?>
<p:tagLst xmlns:p="http://schemas.openxmlformats.org/presentationml/2006/main">
  <p:tag name="PA" val="v5.2.11"/>
</p:tagLst>
</file>

<file path=ppt/tags/tag178.xml><?xml version="1.0" encoding="utf-8"?>
<p:tagLst xmlns:p="http://schemas.openxmlformats.org/presentationml/2006/main">
  <p:tag name="PA" val="v5.2.11"/>
</p:tagLst>
</file>

<file path=ppt/tags/tag17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1.xml><?xml version="1.0" encoding="utf-8"?>
<p:tagLst xmlns:p="http://schemas.openxmlformats.org/presentationml/2006/main">
  <p:tag name="KSO_WM_UNIT_PLACING_PICTURE_USER_VIEWPORT" val="{&quot;height&quot;:1700.7874015748032,&quot;width&quot;:2267.716535433071}"/>
</p:tagLst>
</file>

<file path=ppt/tags/tag18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5.xml><?xml version="1.0" encoding="utf-8"?>
<p:tagLst xmlns:p="http://schemas.openxmlformats.org/presentationml/2006/main">
  <p:tag name="PA" val="v5.2.11"/>
</p:tagLst>
</file>

<file path=ppt/tags/tag186.xml><?xml version="1.0" encoding="utf-8"?>
<p:tagLst xmlns:p="http://schemas.openxmlformats.org/presentationml/2006/main">
  <p:tag name="PA" val="v5.2.11"/>
</p:tagLst>
</file>

<file path=ppt/tags/tag187.xml><?xml version="1.0" encoding="utf-8"?>
<p:tagLst xmlns:p="http://schemas.openxmlformats.org/presentationml/2006/main">
  <p:tag name="PA" val="v5.2.11"/>
</p:tagLst>
</file>

<file path=ppt/tags/tag188.xml><?xml version="1.0" encoding="utf-8"?>
<p:tagLst xmlns:p="http://schemas.openxmlformats.org/presentationml/2006/main">
  <p:tag name="PA" val="v5.2.11"/>
</p:tagLst>
</file>

<file path=ppt/tags/tag189.xml><?xml version="1.0" encoding="utf-8"?>
<p:tagLst xmlns:p="http://schemas.openxmlformats.org/presentationml/2006/main">
  <p:tag name="PA" val="v5.2.1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PA" val="v5.2.11"/>
</p:tagLst>
</file>

<file path=ppt/tags/tag191.xml><?xml version="1.0" encoding="utf-8"?>
<p:tagLst xmlns:p="http://schemas.openxmlformats.org/presentationml/2006/main">
  <p:tag name="PA" val="v5.2.11"/>
</p:tagLst>
</file>

<file path=ppt/tags/tag192.xml><?xml version="1.0" encoding="utf-8"?>
<p:tagLst xmlns:p="http://schemas.openxmlformats.org/presentationml/2006/main">
  <p:tag name="PA" val="v5.2.11"/>
</p:tagLst>
</file>

<file path=ppt/tags/tag193.xml><?xml version="1.0" encoding="utf-8"?>
<p:tagLst xmlns:p="http://schemas.openxmlformats.org/presentationml/2006/main">
  <p:tag name="PA" val="v5.2.11"/>
</p:tagLst>
</file>

<file path=ppt/tags/tag194.xml><?xml version="1.0" encoding="utf-8"?>
<p:tagLst xmlns:p="http://schemas.openxmlformats.org/presentationml/2006/main">
  <p:tag name="PA" val="v5.2.11"/>
</p:tagLst>
</file>

<file path=ppt/tags/tag195.xml><?xml version="1.0" encoding="utf-8"?>
<p:tagLst xmlns:p="http://schemas.openxmlformats.org/presentationml/2006/main">
  <p:tag name="PA" val="v5.2.11"/>
</p:tagLst>
</file>

<file path=ppt/tags/tag196.xml><?xml version="1.0" encoding="utf-8"?>
<p:tagLst xmlns:p="http://schemas.openxmlformats.org/presentationml/2006/main">
  <p:tag name="PA" val="v5.2.11"/>
</p:tagLst>
</file>

<file path=ppt/tags/tag197.xml><?xml version="1.0" encoding="utf-8"?>
<p:tagLst xmlns:p="http://schemas.openxmlformats.org/presentationml/2006/main">
  <p:tag name="PA" val="v5.2.11"/>
</p:tagLst>
</file>

<file path=ppt/tags/tag198.xml><?xml version="1.0" encoding="utf-8"?>
<p:tagLst xmlns:p="http://schemas.openxmlformats.org/presentationml/2006/main">
  <p:tag name="PA" val="v5.2.11"/>
</p:tagLst>
</file>

<file path=ppt/tags/tag199.xml><?xml version="1.0" encoding="utf-8"?>
<p:tagLst xmlns:p="http://schemas.openxmlformats.org/presentationml/2006/main">
  <p:tag name="PA" val="v5.2.1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PA" val="v5.2.11"/>
</p:tagLst>
</file>

<file path=ppt/tags/tag201.xml><?xml version="1.0" encoding="utf-8"?>
<p:tagLst xmlns:p="http://schemas.openxmlformats.org/presentationml/2006/main">
  <p:tag name="PA" val="v5.2.11"/>
</p:tagLst>
</file>

<file path=ppt/tags/tag202.xml><?xml version="1.0" encoding="utf-8"?>
<p:tagLst xmlns:p="http://schemas.openxmlformats.org/presentationml/2006/main">
  <p:tag name="PA" val="v5.2.11"/>
</p:tagLst>
</file>

<file path=ppt/tags/tag203.xml><?xml version="1.0" encoding="utf-8"?>
<p:tagLst xmlns:p="http://schemas.openxmlformats.org/presentationml/2006/main">
  <p:tag name="PA" val="v5.2.11"/>
</p:tagLst>
</file>

<file path=ppt/tags/tag204.xml><?xml version="1.0" encoding="utf-8"?>
<p:tagLst xmlns:p="http://schemas.openxmlformats.org/presentationml/2006/main">
  <p:tag name="PA" val="v5.2.11"/>
</p:tagLst>
</file>

<file path=ppt/tags/tag205.xml><?xml version="1.0" encoding="utf-8"?>
<p:tagLst xmlns:p="http://schemas.openxmlformats.org/presentationml/2006/main">
  <p:tag name="PA" val="v5.2.11"/>
</p:tagLst>
</file>

<file path=ppt/tags/tag206.xml><?xml version="1.0" encoding="utf-8"?>
<p:tagLst xmlns:p="http://schemas.openxmlformats.org/presentationml/2006/main">
  <p:tag name="PA" val="v5.2.11"/>
</p:tagLst>
</file>

<file path=ppt/tags/tag207.xml><?xml version="1.0" encoding="utf-8"?>
<p:tagLst xmlns:p="http://schemas.openxmlformats.org/presentationml/2006/main">
  <p:tag name="PA" val="v5.2.11"/>
</p:tagLst>
</file>

<file path=ppt/tags/tag208.xml><?xml version="1.0" encoding="utf-8"?>
<p:tagLst xmlns:p="http://schemas.openxmlformats.org/presentationml/2006/main">
  <p:tag name="PA" val="v5.2.11"/>
</p:tagLst>
</file>

<file path=ppt/tags/tag209.xml><?xml version="1.0" encoding="utf-8"?>
<p:tagLst xmlns:p="http://schemas.openxmlformats.org/presentationml/2006/main">
  <p:tag name="PA" val="v5.2.1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PA" val="v5.2.11"/>
</p:tagLst>
</file>

<file path=ppt/tags/tag211.xml><?xml version="1.0" encoding="utf-8"?>
<p:tagLst xmlns:p="http://schemas.openxmlformats.org/presentationml/2006/main">
  <p:tag name="PA" val="v5.2.11"/>
</p:tagLst>
</file>

<file path=ppt/tags/tag212.xml><?xml version="1.0" encoding="utf-8"?>
<p:tagLst xmlns:p="http://schemas.openxmlformats.org/presentationml/2006/main">
  <p:tag name="PA" val="v5.2.11"/>
</p:tagLst>
</file>

<file path=ppt/tags/tag213.xml><?xml version="1.0" encoding="utf-8"?>
<p:tagLst xmlns:p="http://schemas.openxmlformats.org/presentationml/2006/main">
  <p:tag name="PA" val="v5.2.11"/>
</p:tagLst>
</file>

<file path=ppt/tags/tag214.xml><?xml version="1.0" encoding="utf-8"?>
<p:tagLst xmlns:p="http://schemas.openxmlformats.org/presentationml/2006/main">
  <p:tag name="PA" val="v5.2.11"/>
</p:tagLst>
</file>

<file path=ppt/tags/tag215.xml><?xml version="1.0" encoding="utf-8"?>
<p:tagLst xmlns:p="http://schemas.openxmlformats.org/presentationml/2006/main">
  <p:tag name="PA" val="v5.2.11"/>
</p:tagLst>
</file>

<file path=ppt/tags/tag216.xml><?xml version="1.0" encoding="utf-8"?>
<p:tagLst xmlns:p="http://schemas.openxmlformats.org/presentationml/2006/main">
  <p:tag name="PA" val="v5.2.11"/>
</p:tagLst>
</file>

<file path=ppt/tags/tag217.xml><?xml version="1.0" encoding="utf-8"?>
<p:tagLst xmlns:p="http://schemas.openxmlformats.org/presentationml/2006/main">
  <p:tag name="PA" val="v5.2.11"/>
</p:tagLst>
</file>

<file path=ppt/tags/tag218.xml><?xml version="1.0" encoding="utf-8"?>
<p:tagLst xmlns:p="http://schemas.openxmlformats.org/presentationml/2006/main">
  <p:tag name="PA" val="v5.2.11"/>
</p:tagLst>
</file>

<file path=ppt/tags/tag219.xml><?xml version="1.0" encoding="utf-8"?>
<p:tagLst xmlns:p="http://schemas.openxmlformats.org/presentationml/2006/main">
  <p:tag name="PA" val="v5.2.1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PA" val="v5.2.11"/>
</p:tagLst>
</file>

<file path=ppt/tags/tag221.xml><?xml version="1.0" encoding="utf-8"?>
<p:tagLst xmlns:p="http://schemas.openxmlformats.org/presentationml/2006/main">
  <p:tag name="PA" val="v5.2.11"/>
</p:tagLst>
</file>

<file path=ppt/tags/tag222.xml><?xml version="1.0" encoding="utf-8"?>
<p:tagLst xmlns:p="http://schemas.openxmlformats.org/presentationml/2006/main">
  <p:tag name="PA" val="v5.2.11"/>
</p:tagLst>
</file>

<file path=ppt/tags/tag223.xml><?xml version="1.0" encoding="utf-8"?>
<p:tagLst xmlns:p="http://schemas.openxmlformats.org/presentationml/2006/main">
  <p:tag name="PA" val="v5.2.11"/>
</p:tagLst>
</file>

<file path=ppt/tags/tag224.xml><?xml version="1.0" encoding="utf-8"?>
<p:tagLst xmlns:p="http://schemas.openxmlformats.org/presentationml/2006/main">
  <p:tag name="PA" val="v5.2.11"/>
</p:tagLst>
</file>

<file path=ppt/tags/tag225.xml><?xml version="1.0" encoding="utf-8"?>
<p:tagLst xmlns:p="http://schemas.openxmlformats.org/presentationml/2006/main">
  <p:tag name="PA" val="v5.2.11"/>
</p:tagLst>
</file>

<file path=ppt/tags/tag226.xml><?xml version="1.0" encoding="utf-8"?>
<p:tagLst xmlns:p="http://schemas.openxmlformats.org/presentationml/2006/main">
  <p:tag name="PA" val="v5.2.11"/>
</p:tagLst>
</file>

<file path=ppt/tags/tag227.xml><?xml version="1.0" encoding="utf-8"?>
<p:tagLst xmlns:p="http://schemas.openxmlformats.org/presentationml/2006/main">
  <p:tag name="PA" val="v5.2.11"/>
</p:tagLst>
</file>

<file path=ppt/tags/tag228.xml><?xml version="1.0" encoding="utf-8"?>
<p:tagLst xmlns:p="http://schemas.openxmlformats.org/presentationml/2006/main">
  <p:tag name="PA" val="v5.2.11"/>
</p:tagLst>
</file>

<file path=ppt/tags/tag229.xml><?xml version="1.0" encoding="utf-8"?>
<p:tagLst xmlns:p="http://schemas.openxmlformats.org/presentationml/2006/main">
  <p:tag name="PA" val="v5.2.1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PA" val="v5.2.11"/>
</p:tagLst>
</file>

<file path=ppt/tags/tag231.xml><?xml version="1.0" encoding="utf-8"?>
<p:tagLst xmlns:p="http://schemas.openxmlformats.org/presentationml/2006/main">
  <p:tag name="PA" val="v5.2.11"/>
</p:tagLst>
</file>

<file path=ppt/tags/tag232.xml><?xml version="1.0" encoding="utf-8"?>
<p:tagLst xmlns:p="http://schemas.openxmlformats.org/presentationml/2006/main">
  <p:tag name="PA" val="v5.2.11"/>
</p:tagLst>
</file>

<file path=ppt/tags/tag233.xml><?xml version="1.0" encoding="utf-8"?>
<p:tagLst xmlns:p="http://schemas.openxmlformats.org/presentationml/2006/main">
  <p:tag name="PA" val="v5.2.11"/>
</p:tagLst>
</file>

<file path=ppt/tags/tag234.xml><?xml version="1.0" encoding="utf-8"?>
<p:tagLst xmlns:p="http://schemas.openxmlformats.org/presentationml/2006/main">
  <p:tag name="PA" val="v5.2.11"/>
</p:tagLst>
</file>

<file path=ppt/tags/tag235.xml><?xml version="1.0" encoding="utf-8"?>
<p:tagLst xmlns:p="http://schemas.openxmlformats.org/presentationml/2006/main">
  <p:tag name="PA" val="v5.2.11"/>
</p:tagLst>
</file>

<file path=ppt/tags/tag236.xml><?xml version="1.0" encoding="utf-8"?>
<p:tagLst xmlns:p="http://schemas.openxmlformats.org/presentationml/2006/main">
  <p:tag name="PA" val="v5.2.11"/>
</p:tagLst>
</file>

<file path=ppt/tags/tag237.xml><?xml version="1.0" encoding="utf-8"?>
<p:tagLst xmlns:p="http://schemas.openxmlformats.org/presentationml/2006/main">
  <p:tag name="PA" val="v5.2.11"/>
</p:tagLst>
</file>

<file path=ppt/tags/tag238.xml><?xml version="1.0" encoding="utf-8"?>
<p:tagLst xmlns:p="http://schemas.openxmlformats.org/presentationml/2006/main">
  <p:tag name="PA" val="v5.2.11"/>
</p:tagLst>
</file>

<file path=ppt/tags/tag239.xml><?xml version="1.0" encoding="utf-8"?>
<p:tagLst xmlns:p="http://schemas.openxmlformats.org/presentationml/2006/main">
  <p:tag name="PA" val="v5.2.1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PA" val="v5.2.11"/>
</p:tagLst>
</file>

<file path=ppt/tags/tag241.xml><?xml version="1.0" encoding="utf-8"?>
<p:tagLst xmlns:p="http://schemas.openxmlformats.org/presentationml/2006/main">
  <p:tag name="PA" val="v5.2.11"/>
</p:tagLst>
</file>

<file path=ppt/tags/tag242.xml><?xml version="1.0" encoding="utf-8"?>
<p:tagLst xmlns:p="http://schemas.openxmlformats.org/presentationml/2006/main">
  <p:tag name="PA" val="v5.2.11"/>
</p:tagLst>
</file>

<file path=ppt/tags/tag243.xml><?xml version="1.0" encoding="utf-8"?>
<p:tagLst xmlns:p="http://schemas.openxmlformats.org/presentationml/2006/main">
  <p:tag name="PA" val="v5.2.11"/>
</p:tagLst>
</file>

<file path=ppt/tags/tag244.xml><?xml version="1.0" encoding="utf-8"?>
<p:tagLst xmlns:p="http://schemas.openxmlformats.org/presentationml/2006/main">
  <p:tag name="PA" val="v5.2.11"/>
</p:tagLst>
</file>

<file path=ppt/tags/tag245.xml><?xml version="1.0" encoding="utf-8"?>
<p:tagLst xmlns:p="http://schemas.openxmlformats.org/presentationml/2006/main">
  <p:tag name="PA" val="v5.2.11"/>
</p:tagLst>
</file>

<file path=ppt/tags/tag246.xml><?xml version="1.0" encoding="utf-8"?>
<p:tagLst xmlns:p="http://schemas.openxmlformats.org/presentationml/2006/main">
  <p:tag name="PA" val="v5.2.11"/>
</p:tagLst>
</file>

<file path=ppt/tags/tag247.xml><?xml version="1.0" encoding="utf-8"?>
<p:tagLst xmlns:p="http://schemas.openxmlformats.org/presentationml/2006/main">
  <p:tag name="PA" val="v5.2.11"/>
</p:tagLst>
</file>

<file path=ppt/tags/tag248.xml><?xml version="1.0" encoding="utf-8"?>
<p:tagLst xmlns:p="http://schemas.openxmlformats.org/presentationml/2006/main">
  <p:tag name="PA" val="v5.2.11"/>
</p:tagLst>
</file>

<file path=ppt/tags/tag249.xml><?xml version="1.0" encoding="utf-8"?>
<p:tagLst xmlns:p="http://schemas.openxmlformats.org/presentationml/2006/main">
  <p:tag name="PA" val="v5.2.1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PA" val="v5.2.11"/>
</p:tagLst>
</file>

<file path=ppt/tags/tag251.xml><?xml version="1.0" encoding="utf-8"?>
<p:tagLst xmlns:p="http://schemas.openxmlformats.org/presentationml/2006/main">
  <p:tag name="PA" val="v5.2.11"/>
</p:tagLst>
</file>

<file path=ppt/tags/tag252.xml><?xml version="1.0" encoding="utf-8"?>
<p:tagLst xmlns:p="http://schemas.openxmlformats.org/presentationml/2006/main">
  <p:tag name="PA" val="v5.2.11"/>
</p:tagLst>
</file>

<file path=ppt/tags/tag253.xml><?xml version="1.0" encoding="utf-8"?>
<p:tagLst xmlns:p="http://schemas.openxmlformats.org/presentationml/2006/main">
  <p:tag name="PA" val="v5.2.11"/>
</p:tagLst>
</file>

<file path=ppt/tags/tag254.xml><?xml version="1.0" encoding="utf-8"?>
<p:tagLst xmlns:p="http://schemas.openxmlformats.org/presentationml/2006/main">
  <p:tag name="PA" val="v5.2.11"/>
</p:tagLst>
</file>

<file path=ppt/tags/tag255.xml><?xml version="1.0" encoding="utf-8"?>
<p:tagLst xmlns:p="http://schemas.openxmlformats.org/presentationml/2006/main">
  <p:tag name="PA" val="v5.2.11"/>
</p:tagLst>
</file>

<file path=ppt/tags/tag256.xml><?xml version="1.0" encoding="utf-8"?>
<p:tagLst xmlns:p="http://schemas.openxmlformats.org/presentationml/2006/main">
  <p:tag name="PA" val="v5.2.11"/>
</p:tagLst>
</file>

<file path=ppt/tags/tag257.xml><?xml version="1.0" encoding="utf-8"?>
<p:tagLst xmlns:p="http://schemas.openxmlformats.org/presentationml/2006/main">
  <p:tag name="PA" val="v5.2.11"/>
</p:tagLst>
</file>

<file path=ppt/tags/tag258.xml><?xml version="1.0" encoding="utf-8"?>
<p:tagLst xmlns:p="http://schemas.openxmlformats.org/presentationml/2006/main">
  <p:tag name="PA" val="v5.2.11"/>
</p:tagLst>
</file>

<file path=ppt/tags/tag259.xml><?xml version="1.0" encoding="utf-8"?>
<p:tagLst xmlns:p="http://schemas.openxmlformats.org/presentationml/2006/main">
  <p:tag name="PA" val="v5.2.1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PA" val="v5.2.11"/>
</p:tagLst>
</file>

<file path=ppt/tags/tag261.xml><?xml version="1.0" encoding="utf-8"?>
<p:tagLst xmlns:p="http://schemas.openxmlformats.org/presentationml/2006/main">
  <p:tag name="PA" val="v5.2.11"/>
</p:tagLst>
</file>

<file path=ppt/tags/tag262.xml><?xml version="1.0" encoding="utf-8"?>
<p:tagLst xmlns:p="http://schemas.openxmlformats.org/presentationml/2006/main">
  <p:tag name="PA" val="v5.2.11"/>
</p:tagLst>
</file>

<file path=ppt/tags/tag263.xml><?xml version="1.0" encoding="utf-8"?>
<p:tagLst xmlns:p="http://schemas.openxmlformats.org/presentationml/2006/main">
  <p:tag name="PA" val="v5.2.11"/>
</p:tagLst>
</file>

<file path=ppt/tags/tag264.xml><?xml version="1.0" encoding="utf-8"?>
<p:tagLst xmlns:p="http://schemas.openxmlformats.org/presentationml/2006/main">
  <p:tag name="PA" val="v5.2.11"/>
</p:tagLst>
</file>

<file path=ppt/tags/tag265.xml><?xml version="1.0" encoding="utf-8"?>
<p:tagLst xmlns:p="http://schemas.openxmlformats.org/presentationml/2006/main">
  <p:tag name="PA" val="v5.2.11"/>
</p:tagLst>
</file>

<file path=ppt/tags/tag266.xml><?xml version="1.0" encoding="utf-8"?>
<p:tagLst xmlns:p="http://schemas.openxmlformats.org/presentationml/2006/main">
  <p:tag name="PA" val="v5.2.11"/>
</p:tagLst>
</file>

<file path=ppt/tags/tag267.xml><?xml version="1.0" encoding="utf-8"?>
<p:tagLst xmlns:p="http://schemas.openxmlformats.org/presentationml/2006/main">
  <p:tag name="PA" val="v5.2.11"/>
</p:tagLst>
</file>

<file path=ppt/tags/tag268.xml><?xml version="1.0" encoding="utf-8"?>
<p:tagLst xmlns:p="http://schemas.openxmlformats.org/presentationml/2006/main">
  <p:tag name="PA" val="v5.2.11"/>
</p:tagLst>
</file>

<file path=ppt/tags/tag269.xml><?xml version="1.0" encoding="utf-8"?>
<p:tagLst xmlns:p="http://schemas.openxmlformats.org/presentationml/2006/main">
  <p:tag name="PA" val="v5.2.1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PA" val="v5.2.11"/>
</p:tagLst>
</file>

<file path=ppt/tags/tag271.xml><?xml version="1.0" encoding="utf-8"?>
<p:tagLst xmlns:p="http://schemas.openxmlformats.org/presentationml/2006/main">
  <p:tag name="PA" val="v5.2.11"/>
</p:tagLst>
</file>

<file path=ppt/tags/tag272.xml><?xml version="1.0" encoding="utf-8"?>
<p:tagLst xmlns:p="http://schemas.openxmlformats.org/presentationml/2006/main">
  <p:tag name="PA" val="v5.2.11"/>
</p:tagLst>
</file>

<file path=ppt/tags/tag273.xml><?xml version="1.0" encoding="utf-8"?>
<p:tagLst xmlns:p="http://schemas.openxmlformats.org/presentationml/2006/main">
  <p:tag name="PA" val="v5.2.11"/>
</p:tagLst>
</file>

<file path=ppt/tags/tag274.xml><?xml version="1.0" encoding="utf-8"?>
<p:tagLst xmlns:p="http://schemas.openxmlformats.org/presentationml/2006/main">
  <p:tag name="PA" val="v5.2.11"/>
</p:tagLst>
</file>

<file path=ppt/tags/tag275.xml><?xml version="1.0" encoding="utf-8"?>
<p:tagLst xmlns:p="http://schemas.openxmlformats.org/presentationml/2006/main">
  <p:tag name="PA" val="v5.2.11"/>
</p:tagLst>
</file>

<file path=ppt/tags/tag276.xml><?xml version="1.0" encoding="utf-8"?>
<p:tagLst xmlns:p="http://schemas.openxmlformats.org/presentationml/2006/main">
  <p:tag name="PA" val="v5.2.11"/>
</p:tagLst>
</file>

<file path=ppt/tags/tag277.xml><?xml version="1.0" encoding="utf-8"?>
<p:tagLst xmlns:p="http://schemas.openxmlformats.org/presentationml/2006/main">
  <p:tag name="PA" val="v5.2.11"/>
</p:tagLst>
</file>

<file path=ppt/tags/tag278.xml><?xml version="1.0" encoding="utf-8"?>
<p:tagLst xmlns:p="http://schemas.openxmlformats.org/presentationml/2006/main">
  <p:tag name="PA" val="v5.2.11"/>
</p:tagLst>
</file>

<file path=ppt/tags/tag279.xml><?xml version="1.0" encoding="utf-8"?>
<p:tagLst xmlns:p="http://schemas.openxmlformats.org/presentationml/2006/main">
  <p:tag name="PA" val="v5.2.1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PA" val="v5.2.11"/>
</p:tagLst>
</file>

<file path=ppt/tags/tag281.xml><?xml version="1.0" encoding="utf-8"?>
<p:tagLst xmlns:p="http://schemas.openxmlformats.org/presentationml/2006/main">
  <p:tag name="PA" val="v5.2.11"/>
</p:tagLst>
</file>

<file path=ppt/tags/tag282.xml><?xml version="1.0" encoding="utf-8"?>
<p:tagLst xmlns:p="http://schemas.openxmlformats.org/presentationml/2006/main">
  <p:tag name="PA" val="v5.2.11"/>
</p:tagLst>
</file>

<file path=ppt/tags/tag283.xml><?xml version="1.0" encoding="utf-8"?>
<p:tagLst xmlns:p="http://schemas.openxmlformats.org/presentationml/2006/main">
  <p:tag name="PA" val="v5.2.11"/>
</p:tagLst>
</file>

<file path=ppt/tags/tag284.xml><?xml version="1.0" encoding="utf-8"?>
<p:tagLst xmlns:p="http://schemas.openxmlformats.org/presentationml/2006/main">
  <p:tag name="PA" val="v5.2.11"/>
</p:tagLst>
</file>

<file path=ppt/tags/tag285.xml><?xml version="1.0" encoding="utf-8"?>
<p:tagLst xmlns:p="http://schemas.openxmlformats.org/presentationml/2006/main">
  <p:tag name="PA" val="v5.2.11"/>
</p:tagLst>
</file>

<file path=ppt/tags/tag286.xml><?xml version="1.0" encoding="utf-8"?>
<p:tagLst xmlns:p="http://schemas.openxmlformats.org/presentationml/2006/main">
  <p:tag name="PA" val="v5.2.11"/>
</p:tagLst>
</file>

<file path=ppt/tags/tag287.xml><?xml version="1.0" encoding="utf-8"?>
<p:tagLst xmlns:p="http://schemas.openxmlformats.org/presentationml/2006/main">
  <p:tag name="PA" val="v5.2.11"/>
</p:tagLst>
</file>

<file path=ppt/tags/tag288.xml><?xml version="1.0" encoding="utf-8"?>
<p:tagLst xmlns:p="http://schemas.openxmlformats.org/presentationml/2006/main">
  <p:tag name="PA" val="v5.2.11"/>
</p:tagLst>
</file>

<file path=ppt/tags/tag289.xml><?xml version="1.0" encoding="utf-8"?>
<p:tagLst xmlns:p="http://schemas.openxmlformats.org/presentationml/2006/main">
  <p:tag name="PA" val="v5.2.1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PA" val="v5.2.11"/>
</p:tagLst>
</file>

<file path=ppt/tags/tag291.xml><?xml version="1.0" encoding="utf-8"?>
<p:tagLst xmlns:p="http://schemas.openxmlformats.org/presentationml/2006/main">
  <p:tag name="PA" val="v5.2.11"/>
</p:tagLst>
</file>

<file path=ppt/tags/tag292.xml><?xml version="1.0" encoding="utf-8"?>
<p:tagLst xmlns:p="http://schemas.openxmlformats.org/presentationml/2006/main">
  <p:tag name="PA" val="v5.2.11"/>
</p:tagLst>
</file>

<file path=ppt/tags/tag293.xml><?xml version="1.0" encoding="utf-8"?>
<p:tagLst xmlns:p="http://schemas.openxmlformats.org/presentationml/2006/main">
  <p:tag name="PA" val="v5.2.11"/>
</p:tagLst>
</file>

<file path=ppt/tags/tag294.xml><?xml version="1.0" encoding="utf-8"?>
<p:tagLst xmlns:p="http://schemas.openxmlformats.org/presentationml/2006/main">
  <p:tag name="PA" val="v5.2.11"/>
</p:tagLst>
</file>

<file path=ppt/tags/tag295.xml><?xml version="1.0" encoding="utf-8"?>
<p:tagLst xmlns:p="http://schemas.openxmlformats.org/presentationml/2006/main">
  <p:tag name="PA" val="v5.2.11"/>
</p:tagLst>
</file>

<file path=ppt/tags/tag296.xml><?xml version="1.0" encoding="utf-8"?>
<p:tagLst xmlns:p="http://schemas.openxmlformats.org/presentationml/2006/main">
  <p:tag name="PA" val="v5.2.11"/>
</p:tagLst>
</file>

<file path=ppt/tags/tag297.xml><?xml version="1.0" encoding="utf-8"?>
<p:tagLst xmlns:p="http://schemas.openxmlformats.org/presentationml/2006/main">
  <p:tag name="PA" val="v5.2.11"/>
</p:tagLst>
</file>

<file path=ppt/tags/tag298.xml><?xml version="1.0" encoding="utf-8"?>
<p:tagLst xmlns:p="http://schemas.openxmlformats.org/presentationml/2006/main">
  <p:tag name="PA" val="v5.2.11"/>
</p:tagLst>
</file>

<file path=ppt/tags/tag299.xml><?xml version="1.0" encoding="utf-8"?>
<p:tagLst xmlns:p="http://schemas.openxmlformats.org/presentationml/2006/main">
  <p:tag name="PA" val="v5.2.1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PA" val="v5.2.11"/>
</p:tagLst>
</file>

<file path=ppt/tags/tag30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0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0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04.xml><?xml version="1.0" encoding="utf-8"?>
<p:tagLst xmlns:p="http://schemas.openxmlformats.org/presentationml/2006/main">
  <p:tag name="PA" val="v5.2.11"/>
</p:tagLst>
</file>

<file path=ppt/tags/tag305.xml><?xml version="1.0" encoding="utf-8"?>
<p:tagLst xmlns:p="http://schemas.openxmlformats.org/presentationml/2006/main">
  <p:tag name="PA" val="v5.2.11"/>
</p:tagLst>
</file>

<file path=ppt/tags/tag306.xml><?xml version="1.0" encoding="utf-8"?>
<p:tagLst xmlns:p="http://schemas.openxmlformats.org/presentationml/2006/main">
  <p:tag name="PA" val="v5.2.11"/>
</p:tagLst>
</file>

<file path=ppt/tags/tag307.xml><?xml version="1.0" encoding="utf-8"?>
<p:tagLst xmlns:p="http://schemas.openxmlformats.org/presentationml/2006/main">
  <p:tag name="PA" val="v5.2.11"/>
</p:tagLst>
</file>

<file path=ppt/tags/tag308.xml><?xml version="1.0" encoding="utf-8"?>
<p:tagLst xmlns:p="http://schemas.openxmlformats.org/presentationml/2006/main">
  <p:tag name="PA" val="v5.2.11"/>
</p:tagLst>
</file>

<file path=ppt/tags/tag309.xml><?xml version="1.0" encoding="utf-8"?>
<p:tagLst xmlns:p="http://schemas.openxmlformats.org/presentationml/2006/main">
  <p:tag name="PA" val="v5.2.1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PA" val="v5.2.11"/>
</p:tagLst>
</file>

<file path=ppt/tags/tag311.xml><?xml version="1.0" encoding="utf-8"?>
<p:tagLst xmlns:p="http://schemas.openxmlformats.org/presentationml/2006/main">
  <p:tag name="PA" val="v5.2.11"/>
</p:tagLst>
</file>

<file path=ppt/tags/tag312.xml><?xml version="1.0" encoding="utf-8"?>
<p:tagLst xmlns:p="http://schemas.openxmlformats.org/presentationml/2006/main">
  <p:tag name="PA" val="v5.2.11"/>
</p:tagLst>
</file>

<file path=ppt/tags/tag313.xml><?xml version="1.0" encoding="utf-8"?>
<p:tagLst xmlns:p="http://schemas.openxmlformats.org/presentationml/2006/main">
  <p:tag name="PA" val="v5.2.11"/>
</p:tagLst>
</file>

<file path=ppt/tags/tag314.xml><?xml version="1.0" encoding="utf-8"?>
<p:tagLst xmlns:p="http://schemas.openxmlformats.org/presentationml/2006/main">
  <p:tag name="PA" val="v5.2.11"/>
</p:tagLst>
</file>

<file path=ppt/tags/tag315.xml><?xml version="1.0" encoding="utf-8"?>
<p:tagLst xmlns:p="http://schemas.openxmlformats.org/presentationml/2006/main">
  <p:tag name="PA" val="v5.2.11"/>
</p:tagLst>
</file>

<file path=ppt/tags/tag316.xml><?xml version="1.0" encoding="utf-8"?>
<p:tagLst xmlns:p="http://schemas.openxmlformats.org/presentationml/2006/main">
  <p:tag name="PA" val="v5.2.11"/>
</p:tagLst>
</file>

<file path=ppt/tags/tag317.xml><?xml version="1.0" encoding="utf-8"?>
<p:tagLst xmlns:p="http://schemas.openxmlformats.org/presentationml/2006/main">
  <p:tag name="PA" val="v5.2.11"/>
</p:tagLst>
</file>

<file path=ppt/tags/tag318.xml><?xml version="1.0" encoding="utf-8"?>
<p:tagLst xmlns:p="http://schemas.openxmlformats.org/presentationml/2006/main">
  <p:tag name="PA" val="v5.2.11"/>
</p:tagLst>
</file>

<file path=ppt/tags/tag319.xml><?xml version="1.0" encoding="utf-8"?>
<p:tagLst xmlns:p="http://schemas.openxmlformats.org/presentationml/2006/main">
  <p:tag name="PA" val="v5.2.1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PA" val="v5.2.11"/>
</p:tagLst>
</file>

<file path=ppt/tags/tag321.xml><?xml version="1.0" encoding="utf-8"?>
<p:tagLst xmlns:p="http://schemas.openxmlformats.org/presentationml/2006/main">
  <p:tag name="PA" val="v5.2.11"/>
</p:tagLst>
</file>

<file path=ppt/tags/tag322.xml><?xml version="1.0" encoding="utf-8"?>
<p:tagLst xmlns:p="http://schemas.openxmlformats.org/presentationml/2006/main">
  <p:tag name="PA" val="v5.2.11"/>
</p:tagLst>
</file>

<file path=ppt/tags/tag323.xml><?xml version="1.0" encoding="utf-8"?>
<p:tagLst xmlns:p="http://schemas.openxmlformats.org/presentationml/2006/main">
  <p:tag name="PA" val="v5.2.11"/>
</p:tagLst>
</file>

<file path=ppt/tags/tag324.xml><?xml version="1.0" encoding="utf-8"?>
<p:tagLst xmlns:p="http://schemas.openxmlformats.org/presentationml/2006/main">
  <p:tag name="PA" val="v5.2.11"/>
</p:tagLst>
</file>

<file path=ppt/tags/tag325.xml><?xml version="1.0" encoding="utf-8"?>
<p:tagLst xmlns:p="http://schemas.openxmlformats.org/presentationml/2006/main">
  <p:tag name="PA" val="v5.2.11"/>
</p:tagLst>
</file>

<file path=ppt/tags/tag326.xml><?xml version="1.0" encoding="utf-8"?>
<p:tagLst xmlns:p="http://schemas.openxmlformats.org/presentationml/2006/main">
  <p:tag name="PA" val="v5.2.11"/>
</p:tagLst>
</file>

<file path=ppt/tags/tag327.xml><?xml version="1.0" encoding="utf-8"?>
<p:tagLst xmlns:p="http://schemas.openxmlformats.org/presentationml/2006/main">
  <p:tag name="PA" val="v5.2.11"/>
</p:tagLst>
</file>

<file path=ppt/tags/tag328.xml><?xml version="1.0" encoding="utf-8"?>
<p:tagLst xmlns:p="http://schemas.openxmlformats.org/presentationml/2006/main">
  <p:tag name="PA" val="v5.2.11"/>
</p:tagLst>
</file>

<file path=ppt/tags/tag329.xml><?xml version="1.0" encoding="utf-8"?>
<p:tagLst xmlns:p="http://schemas.openxmlformats.org/presentationml/2006/main">
  <p:tag name="PA" val="v5.2.1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PA" val="v5.2.11"/>
</p:tagLst>
</file>

<file path=ppt/tags/tag331.xml><?xml version="1.0" encoding="utf-8"?>
<p:tagLst xmlns:p="http://schemas.openxmlformats.org/presentationml/2006/main">
  <p:tag name="PA" val="v5.2.11"/>
</p:tagLst>
</file>

<file path=ppt/tags/tag332.xml><?xml version="1.0" encoding="utf-8"?>
<p:tagLst xmlns:p="http://schemas.openxmlformats.org/presentationml/2006/main">
  <p:tag name="PA" val="v5.2.11"/>
</p:tagLst>
</file>

<file path=ppt/tags/tag333.xml><?xml version="1.0" encoding="utf-8"?>
<p:tagLst xmlns:p="http://schemas.openxmlformats.org/presentationml/2006/main">
  <p:tag name="PA" val="v5.2.11"/>
</p:tagLst>
</file>

<file path=ppt/tags/tag334.xml><?xml version="1.0" encoding="utf-8"?>
<p:tagLst xmlns:p="http://schemas.openxmlformats.org/presentationml/2006/main">
  <p:tag name="PA" val="v5.2.11"/>
</p:tagLst>
</file>

<file path=ppt/tags/tag335.xml><?xml version="1.0" encoding="utf-8"?>
<p:tagLst xmlns:p="http://schemas.openxmlformats.org/presentationml/2006/main">
  <p:tag name="PA" val="v5.2.11"/>
</p:tagLst>
</file>

<file path=ppt/tags/tag336.xml><?xml version="1.0" encoding="utf-8"?>
<p:tagLst xmlns:p="http://schemas.openxmlformats.org/presentationml/2006/main">
  <p:tag name="PA" val="v5.2.11"/>
</p:tagLst>
</file>

<file path=ppt/tags/tag337.xml><?xml version="1.0" encoding="utf-8"?>
<p:tagLst xmlns:p="http://schemas.openxmlformats.org/presentationml/2006/main">
  <p:tag name="PA" val="v5.2.11"/>
</p:tagLst>
</file>

<file path=ppt/tags/tag338.xml><?xml version="1.0" encoding="utf-8"?>
<p:tagLst xmlns:p="http://schemas.openxmlformats.org/presentationml/2006/main">
  <p:tag name="PA" val="v5.2.11"/>
</p:tagLst>
</file>

<file path=ppt/tags/tag339.xml><?xml version="1.0" encoding="utf-8"?>
<p:tagLst xmlns:p="http://schemas.openxmlformats.org/presentationml/2006/main">
  <p:tag name="PA" val="v5.2.1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PA" val="v5.2.11"/>
</p:tagLst>
</file>

<file path=ppt/tags/tag341.xml><?xml version="1.0" encoding="utf-8"?>
<p:tagLst xmlns:p="http://schemas.openxmlformats.org/presentationml/2006/main">
  <p:tag name="PA" val="v5.2.11"/>
</p:tagLst>
</file>

<file path=ppt/tags/tag342.xml><?xml version="1.0" encoding="utf-8"?>
<p:tagLst xmlns:p="http://schemas.openxmlformats.org/presentationml/2006/main">
  <p:tag name="PA" val="v5.2.11"/>
</p:tagLst>
</file>

<file path=ppt/tags/tag343.xml><?xml version="1.0" encoding="utf-8"?>
<p:tagLst xmlns:p="http://schemas.openxmlformats.org/presentationml/2006/main">
  <p:tag name="PA" val="v5.2.11"/>
</p:tagLst>
</file>

<file path=ppt/tags/tag344.xml><?xml version="1.0" encoding="utf-8"?>
<p:tagLst xmlns:p="http://schemas.openxmlformats.org/presentationml/2006/main">
  <p:tag name="PA" val="v5.2.11"/>
</p:tagLst>
</file>

<file path=ppt/tags/tag345.xml><?xml version="1.0" encoding="utf-8"?>
<p:tagLst xmlns:p="http://schemas.openxmlformats.org/presentationml/2006/main">
  <p:tag name="PA" val="v5.2.11"/>
</p:tagLst>
</file>

<file path=ppt/tags/tag346.xml><?xml version="1.0" encoding="utf-8"?>
<p:tagLst xmlns:p="http://schemas.openxmlformats.org/presentationml/2006/main">
  <p:tag name="PA" val="v5.2.11"/>
</p:tagLst>
</file>

<file path=ppt/tags/tag347.xml><?xml version="1.0" encoding="utf-8"?>
<p:tagLst xmlns:p="http://schemas.openxmlformats.org/presentationml/2006/main">
  <p:tag name="PA" val="v5.2.11"/>
</p:tagLst>
</file>

<file path=ppt/tags/tag348.xml><?xml version="1.0" encoding="utf-8"?>
<p:tagLst xmlns:p="http://schemas.openxmlformats.org/presentationml/2006/main">
  <p:tag name="PA" val="v5.2.11"/>
</p:tagLst>
</file>

<file path=ppt/tags/tag349.xml><?xml version="1.0" encoding="utf-8"?>
<p:tagLst xmlns:p="http://schemas.openxmlformats.org/presentationml/2006/main">
  <p:tag name="PA" val="v5.2.1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PA" val="v5.2.11"/>
</p:tagLst>
</file>

<file path=ppt/tags/tag351.xml><?xml version="1.0" encoding="utf-8"?>
<p:tagLst xmlns:p="http://schemas.openxmlformats.org/presentationml/2006/main">
  <p:tag name="PA" val="v5.2.11"/>
</p:tagLst>
</file>

<file path=ppt/tags/tag352.xml><?xml version="1.0" encoding="utf-8"?>
<p:tagLst xmlns:p="http://schemas.openxmlformats.org/presentationml/2006/main">
  <p:tag name="PA" val="v5.2.11"/>
</p:tagLst>
</file>

<file path=ppt/tags/tag353.xml><?xml version="1.0" encoding="utf-8"?>
<p:tagLst xmlns:p="http://schemas.openxmlformats.org/presentationml/2006/main">
  <p:tag name="PA" val="v5.2.11"/>
</p:tagLst>
</file>

<file path=ppt/tags/tag354.xml><?xml version="1.0" encoding="utf-8"?>
<p:tagLst xmlns:p="http://schemas.openxmlformats.org/presentationml/2006/main">
  <p:tag name="PA" val="v5.2.11"/>
</p:tagLst>
</file>

<file path=ppt/tags/tag355.xml><?xml version="1.0" encoding="utf-8"?>
<p:tagLst xmlns:p="http://schemas.openxmlformats.org/presentationml/2006/main">
  <p:tag name="PA" val="v5.2.11"/>
</p:tagLst>
</file>

<file path=ppt/tags/tag356.xml><?xml version="1.0" encoding="utf-8"?>
<p:tagLst xmlns:p="http://schemas.openxmlformats.org/presentationml/2006/main">
  <p:tag name="PA" val="v5.2.11"/>
</p:tagLst>
</file>

<file path=ppt/tags/tag357.xml><?xml version="1.0" encoding="utf-8"?>
<p:tagLst xmlns:p="http://schemas.openxmlformats.org/presentationml/2006/main">
  <p:tag name="PA" val="v5.2.11"/>
</p:tagLst>
</file>

<file path=ppt/tags/tag358.xml><?xml version="1.0" encoding="utf-8"?>
<p:tagLst xmlns:p="http://schemas.openxmlformats.org/presentationml/2006/main">
  <p:tag name="PA" val="v5.2.11"/>
</p:tagLst>
</file>

<file path=ppt/tags/tag359.xml><?xml version="1.0" encoding="utf-8"?>
<p:tagLst xmlns:p="http://schemas.openxmlformats.org/presentationml/2006/main">
  <p:tag name="PA" val="v5.2.1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PA" val="v5.2.11"/>
</p:tagLst>
</file>

<file path=ppt/tags/tag361.xml><?xml version="1.0" encoding="utf-8"?>
<p:tagLst xmlns:p="http://schemas.openxmlformats.org/presentationml/2006/main">
  <p:tag name="PA" val="v5.2.11"/>
</p:tagLst>
</file>

<file path=ppt/tags/tag362.xml><?xml version="1.0" encoding="utf-8"?>
<p:tagLst xmlns:p="http://schemas.openxmlformats.org/presentationml/2006/main">
  <p:tag name="PA" val="v5.2.11"/>
</p:tagLst>
</file>

<file path=ppt/tags/tag363.xml><?xml version="1.0" encoding="utf-8"?>
<p:tagLst xmlns:p="http://schemas.openxmlformats.org/presentationml/2006/main">
  <p:tag name="PA" val="v5.2.11"/>
</p:tagLst>
</file>

<file path=ppt/tags/tag364.xml><?xml version="1.0" encoding="utf-8"?>
<p:tagLst xmlns:p="http://schemas.openxmlformats.org/presentationml/2006/main">
  <p:tag name="PA" val="v5.2.11"/>
</p:tagLst>
</file>

<file path=ppt/tags/tag365.xml><?xml version="1.0" encoding="utf-8"?>
<p:tagLst xmlns:p="http://schemas.openxmlformats.org/presentationml/2006/main">
  <p:tag name="PA" val="v5.2.11"/>
</p:tagLst>
</file>

<file path=ppt/tags/tag366.xml><?xml version="1.0" encoding="utf-8"?>
<p:tagLst xmlns:p="http://schemas.openxmlformats.org/presentationml/2006/main">
  <p:tag name="PA" val="v5.2.11"/>
</p:tagLst>
</file>

<file path=ppt/tags/tag367.xml><?xml version="1.0" encoding="utf-8"?>
<p:tagLst xmlns:p="http://schemas.openxmlformats.org/presentationml/2006/main">
  <p:tag name="PA" val="v5.2.11"/>
</p:tagLst>
</file>

<file path=ppt/tags/tag368.xml><?xml version="1.0" encoding="utf-8"?>
<p:tagLst xmlns:p="http://schemas.openxmlformats.org/presentationml/2006/main">
  <p:tag name="PA" val="v5.2.11"/>
</p:tagLst>
</file>

<file path=ppt/tags/tag369.xml><?xml version="1.0" encoding="utf-8"?>
<p:tagLst xmlns:p="http://schemas.openxmlformats.org/presentationml/2006/main">
  <p:tag name="PA" val="v5.2.1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PA" val="v5.2.11"/>
</p:tagLst>
</file>

<file path=ppt/tags/tag371.xml><?xml version="1.0" encoding="utf-8"?>
<p:tagLst xmlns:p="http://schemas.openxmlformats.org/presentationml/2006/main">
  <p:tag name="PA" val="v5.2.11"/>
</p:tagLst>
</file>

<file path=ppt/tags/tag372.xml><?xml version="1.0" encoding="utf-8"?>
<p:tagLst xmlns:p="http://schemas.openxmlformats.org/presentationml/2006/main">
  <p:tag name="PA" val="v5.2.11"/>
</p:tagLst>
</file>

<file path=ppt/tags/tag373.xml><?xml version="1.0" encoding="utf-8"?>
<p:tagLst xmlns:p="http://schemas.openxmlformats.org/presentationml/2006/main">
  <p:tag name="PA" val="v5.2.11"/>
</p:tagLst>
</file>

<file path=ppt/tags/tag374.xml><?xml version="1.0" encoding="utf-8"?>
<p:tagLst xmlns:p="http://schemas.openxmlformats.org/presentationml/2006/main">
  <p:tag name="PA" val="v5.2.11"/>
</p:tagLst>
</file>

<file path=ppt/tags/tag375.xml><?xml version="1.0" encoding="utf-8"?>
<p:tagLst xmlns:p="http://schemas.openxmlformats.org/presentationml/2006/main">
  <p:tag name="PA" val="v5.2.11"/>
</p:tagLst>
</file>

<file path=ppt/tags/tag376.xml><?xml version="1.0" encoding="utf-8"?>
<p:tagLst xmlns:p="http://schemas.openxmlformats.org/presentationml/2006/main">
  <p:tag name="PA" val="v5.2.11"/>
</p:tagLst>
</file>

<file path=ppt/tags/tag377.xml><?xml version="1.0" encoding="utf-8"?>
<p:tagLst xmlns:p="http://schemas.openxmlformats.org/presentationml/2006/main">
  <p:tag name="PA" val="v5.2.11"/>
</p:tagLst>
</file>

<file path=ppt/tags/tag378.xml><?xml version="1.0" encoding="utf-8"?>
<p:tagLst xmlns:p="http://schemas.openxmlformats.org/presentationml/2006/main">
  <p:tag name="PA" val="v5.2.11"/>
</p:tagLst>
</file>

<file path=ppt/tags/tag379.xml><?xml version="1.0" encoding="utf-8"?>
<p:tagLst xmlns:p="http://schemas.openxmlformats.org/presentationml/2006/main">
  <p:tag name="PA" val="v5.2.1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PA" val="v5.2.11"/>
</p:tagLst>
</file>

<file path=ppt/tags/tag381.xml><?xml version="1.0" encoding="utf-8"?>
<p:tagLst xmlns:p="http://schemas.openxmlformats.org/presentationml/2006/main">
  <p:tag name="PA" val="v5.2.11"/>
</p:tagLst>
</file>

<file path=ppt/tags/tag382.xml><?xml version="1.0" encoding="utf-8"?>
<p:tagLst xmlns:p="http://schemas.openxmlformats.org/presentationml/2006/main">
  <p:tag name="PA" val="v5.2.11"/>
</p:tagLst>
</file>

<file path=ppt/tags/tag383.xml><?xml version="1.0" encoding="utf-8"?>
<p:tagLst xmlns:p="http://schemas.openxmlformats.org/presentationml/2006/main">
  <p:tag name="PA" val="v5.2.11"/>
</p:tagLst>
</file>

<file path=ppt/tags/tag384.xml><?xml version="1.0" encoding="utf-8"?>
<p:tagLst xmlns:p="http://schemas.openxmlformats.org/presentationml/2006/main">
  <p:tag name="PA" val="v5.2.11"/>
</p:tagLst>
</file>

<file path=ppt/tags/tag385.xml><?xml version="1.0" encoding="utf-8"?>
<p:tagLst xmlns:p="http://schemas.openxmlformats.org/presentationml/2006/main">
  <p:tag name="PA" val="v5.2.11"/>
</p:tagLst>
</file>

<file path=ppt/tags/tag386.xml><?xml version="1.0" encoding="utf-8"?>
<p:tagLst xmlns:p="http://schemas.openxmlformats.org/presentationml/2006/main">
  <p:tag name="PA" val="v5.2.11"/>
</p:tagLst>
</file>

<file path=ppt/tags/tag387.xml><?xml version="1.0" encoding="utf-8"?>
<p:tagLst xmlns:p="http://schemas.openxmlformats.org/presentationml/2006/main">
  <p:tag name="PA" val="v5.2.11"/>
</p:tagLst>
</file>

<file path=ppt/tags/tag388.xml><?xml version="1.0" encoding="utf-8"?>
<p:tagLst xmlns:p="http://schemas.openxmlformats.org/presentationml/2006/main">
  <p:tag name="PA" val="v5.2.11"/>
</p:tagLst>
</file>

<file path=ppt/tags/tag389.xml><?xml version="1.0" encoding="utf-8"?>
<p:tagLst xmlns:p="http://schemas.openxmlformats.org/presentationml/2006/main">
  <p:tag name="PA" val="v5.2.1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PA" val="v5.2.11"/>
</p:tagLst>
</file>

<file path=ppt/tags/tag391.xml><?xml version="1.0" encoding="utf-8"?>
<p:tagLst xmlns:p="http://schemas.openxmlformats.org/presentationml/2006/main">
  <p:tag name="PA" val="v5.2.11"/>
</p:tagLst>
</file>

<file path=ppt/tags/tag392.xml><?xml version="1.0" encoding="utf-8"?>
<p:tagLst xmlns:p="http://schemas.openxmlformats.org/presentationml/2006/main">
  <p:tag name="PA" val="v5.2.11"/>
</p:tagLst>
</file>

<file path=ppt/tags/tag393.xml><?xml version="1.0" encoding="utf-8"?>
<p:tagLst xmlns:p="http://schemas.openxmlformats.org/presentationml/2006/main">
  <p:tag name="PA" val="v5.2.11"/>
</p:tagLst>
</file>

<file path=ppt/tags/tag394.xml><?xml version="1.0" encoding="utf-8"?>
<p:tagLst xmlns:p="http://schemas.openxmlformats.org/presentationml/2006/main">
  <p:tag name="PA" val="v5.2.11"/>
</p:tagLst>
</file>

<file path=ppt/tags/tag395.xml><?xml version="1.0" encoding="utf-8"?>
<p:tagLst xmlns:p="http://schemas.openxmlformats.org/presentationml/2006/main">
  <p:tag name="PA" val="v5.2.11"/>
</p:tagLst>
</file>

<file path=ppt/tags/tag396.xml><?xml version="1.0" encoding="utf-8"?>
<p:tagLst xmlns:p="http://schemas.openxmlformats.org/presentationml/2006/main">
  <p:tag name="PA" val="v5.2.11"/>
</p:tagLst>
</file>

<file path=ppt/tags/tag397.xml><?xml version="1.0" encoding="utf-8"?>
<p:tagLst xmlns:p="http://schemas.openxmlformats.org/presentationml/2006/main">
  <p:tag name="PA" val="v5.2.11"/>
</p:tagLst>
</file>

<file path=ppt/tags/tag398.xml><?xml version="1.0" encoding="utf-8"?>
<p:tagLst xmlns:p="http://schemas.openxmlformats.org/presentationml/2006/main">
  <p:tag name="PA" val="v5.2.11"/>
</p:tagLst>
</file>

<file path=ppt/tags/tag399.xml><?xml version="1.0" encoding="utf-8"?>
<p:tagLst xmlns:p="http://schemas.openxmlformats.org/presentationml/2006/main">
  <p:tag name="PA" val="v5.2.1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PA" val="v5.2.11"/>
</p:tagLst>
</file>

<file path=ppt/tags/tag401.xml><?xml version="1.0" encoding="utf-8"?>
<p:tagLst xmlns:p="http://schemas.openxmlformats.org/presentationml/2006/main">
  <p:tag name="PA" val="v5.2.11"/>
</p:tagLst>
</file>

<file path=ppt/tags/tag402.xml><?xml version="1.0" encoding="utf-8"?>
<p:tagLst xmlns:p="http://schemas.openxmlformats.org/presentationml/2006/main">
  <p:tag name="PA" val="v5.2.11"/>
</p:tagLst>
</file>

<file path=ppt/tags/tag403.xml><?xml version="1.0" encoding="utf-8"?>
<p:tagLst xmlns:p="http://schemas.openxmlformats.org/presentationml/2006/main">
  <p:tag name="PA" val="v5.2.11"/>
</p:tagLst>
</file>

<file path=ppt/tags/tag404.xml><?xml version="1.0" encoding="utf-8"?>
<p:tagLst xmlns:p="http://schemas.openxmlformats.org/presentationml/2006/main">
  <p:tag name="PA" val="v5.2.11"/>
</p:tagLst>
</file>

<file path=ppt/tags/tag405.xml><?xml version="1.0" encoding="utf-8"?>
<p:tagLst xmlns:p="http://schemas.openxmlformats.org/presentationml/2006/main">
  <p:tag name="PA" val="v5.2.11"/>
</p:tagLst>
</file>

<file path=ppt/tags/tag406.xml><?xml version="1.0" encoding="utf-8"?>
<p:tagLst xmlns:p="http://schemas.openxmlformats.org/presentationml/2006/main">
  <p:tag name="PA" val="v5.2.11"/>
</p:tagLst>
</file>

<file path=ppt/tags/tag407.xml><?xml version="1.0" encoding="utf-8"?>
<p:tagLst xmlns:p="http://schemas.openxmlformats.org/presentationml/2006/main">
  <p:tag name="PA" val="v5.2.11"/>
</p:tagLst>
</file>

<file path=ppt/tags/tag408.xml><?xml version="1.0" encoding="utf-8"?>
<p:tagLst xmlns:p="http://schemas.openxmlformats.org/presentationml/2006/main">
  <p:tag name="PA" val="v5.2.11"/>
</p:tagLst>
</file>

<file path=ppt/tags/tag409.xml><?xml version="1.0" encoding="utf-8"?>
<p:tagLst xmlns:p="http://schemas.openxmlformats.org/presentationml/2006/main">
  <p:tag name="PA" val="v5.2.1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PA" val="v5.2.11"/>
</p:tagLst>
</file>

<file path=ppt/tags/tag411.xml><?xml version="1.0" encoding="utf-8"?>
<p:tagLst xmlns:p="http://schemas.openxmlformats.org/presentationml/2006/main">
  <p:tag name="PA" val="v5.2.11"/>
</p:tagLst>
</file>

<file path=ppt/tags/tag412.xml><?xml version="1.0" encoding="utf-8"?>
<p:tagLst xmlns:p="http://schemas.openxmlformats.org/presentationml/2006/main">
  <p:tag name="PA" val="v5.2.11"/>
</p:tagLst>
</file>

<file path=ppt/tags/tag413.xml><?xml version="1.0" encoding="utf-8"?>
<p:tagLst xmlns:p="http://schemas.openxmlformats.org/presentationml/2006/main">
  <p:tag name="PA" val="v5.2.11"/>
</p:tagLst>
</file>

<file path=ppt/tags/tag414.xml><?xml version="1.0" encoding="utf-8"?>
<p:tagLst xmlns:p="http://schemas.openxmlformats.org/presentationml/2006/main">
  <p:tag name="PA" val="v5.2.11"/>
</p:tagLst>
</file>

<file path=ppt/tags/tag415.xml><?xml version="1.0" encoding="utf-8"?>
<p:tagLst xmlns:p="http://schemas.openxmlformats.org/presentationml/2006/main">
  <p:tag name="PA" val="v5.2.11"/>
</p:tagLst>
</file>

<file path=ppt/tags/tag416.xml><?xml version="1.0" encoding="utf-8"?>
<p:tagLst xmlns:p="http://schemas.openxmlformats.org/presentationml/2006/main">
  <p:tag name="PA" val="v5.2.11"/>
</p:tagLst>
</file>

<file path=ppt/tags/tag417.xml><?xml version="1.0" encoding="utf-8"?>
<p:tagLst xmlns:p="http://schemas.openxmlformats.org/presentationml/2006/main">
  <p:tag name="PA" val="v5.2.11"/>
</p:tagLst>
</file>

<file path=ppt/tags/tag418.xml><?xml version="1.0" encoding="utf-8"?>
<p:tagLst xmlns:p="http://schemas.openxmlformats.org/presentationml/2006/main">
  <p:tag name="PA" val="v5.2.11"/>
</p:tagLst>
</file>

<file path=ppt/tags/tag419.xml><?xml version="1.0" encoding="utf-8"?>
<p:tagLst xmlns:p="http://schemas.openxmlformats.org/presentationml/2006/main">
  <p:tag name="PA" val="v5.2.1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COMMONDATA" val="eyJoZGlkIjoiZjA0MmQ4N2JlZDRkYTVmM2QxMDAwYTU3YTQ3MzY2OGUifQ==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PA" val="v5.2.11"/>
</p:tagLst>
</file>

<file path=ppt/tags/tag64.xml><?xml version="1.0" encoding="utf-8"?>
<p:tagLst xmlns:p="http://schemas.openxmlformats.org/presentationml/2006/main">
  <p:tag name="PA" val="v5.2.11"/>
</p:tagLst>
</file>

<file path=ppt/tags/tag65.xml><?xml version="1.0" encoding="utf-8"?>
<p:tagLst xmlns:p="http://schemas.openxmlformats.org/presentationml/2006/main">
  <p:tag name="PA" val="v5.2.11"/>
</p:tagLst>
</file>

<file path=ppt/tags/tag66.xml><?xml version="1.0" encoding="utf-8"?>
<p:tagLst xmlns:p="http://schemas.openxmlformats.org/presentationml/2006/main">
  <p:tag name="PA" val="v5.2.11"/>
</p:tagLst>
</file>

<file path=ppt/tags/tag67.xml><?xml version="1.0" encoding="utf-8"?>
<p:tagLst xmlns:p="http://schemas.openxmlformats.org/presentationml/2006/main">
  <p:tag name="PA" val="v5.2.11"/>
</p:tagLst>
</file>

<file path=ppt/tags/tag68.xml><?xml version="1.0" encoding="utf-8"?>
<p:tagLst xmlns:p="http://schemas.openxmlformats.org/presentationml/2006/main">
  <p:tag name="PA" val="v5.2.11"/>
</p:tagLst>
</file>

<file path=ppt/tags/tag69.xml><?xml version="1.0" encoding="utf-8"?>
<p:tagLst xmlns:p="http://schemas.openxmlformats.org/presentationml/2006/main">
  <p:tag name="PA" val="v5.2.1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PA" val="v5.2.11"/>
</p:tagLst>
</file>

<file path=ppt/tags/tag71.xml><?xml version="1.0" encoding="utf-8"?>
<p:tagLst xmlns:p="http://schemas.openxmlformats.org/presentationml/2006/main">
  <p:tag name="PA" val="v5.2.11"/>
</p:tagLst>
</file>

<file path=ppt/tags/tag72.xml><?xml version="1.0" encoding="utf-8"?>
<p:tagLst xmlns:p="http://schemas.openxmlformats.org/presentationml/2006/main">
  <p:tag name="PA" val="v5.2.11"/>
</p:tagLst>
</file>

<file path=ppt/tags/tag73.xml><?xml version="1.0" encoding="utf-8"?>
<p:tagLst xmlns:p="http://schemas.openxmlformats.org/presentationml/2006/main">
  <p:tag name="PA" val="v5.2.11"/>
</p:tagLst>
</file>

<file path=ppt/tags/tag74.xml><?xml version="1.0" encoding="utf-8"?>
<p:tagLst xmlns:p="http://schemas.openxmlformats.org/presentationml/2006/main">
  <p:tag name="PA" val="v5.2.11"/>
</p:tagLst>
</file>

<file path=ppt/tags/tag75.xml><?xml version="1.0" encoding="utf-8"?>
<p:tagLst xmlns:p="http://schemas.openxmlformats.org/presentationml/2006/main">
  <p:tag name="PA" val="v5.2.11"/>
</p:tagLst>
</file>

<file path=ppt/tags/tag76.xml><?xml version="1.0" encoding="utf-8"?>
<p:tagLst xmlns:p="http://schemas.openxmlformats.org/presentationml/2006/main">
  <p:tag name="PA" val="v5.2.11"/>
</p:tagLst>
</file>

<file path=ppt/tags/tag77.xml><?xml version="1.0" encoding="utf-8"?>
<p:tagLst xmlns:p="http://schemas.openxmlformats.org/presentationml/2006/main">
  <p:tag name="PA" val="v5.2.11"/>
</p:tagLst>
</file>

<file path=ppt/tags/tag78.xml><?xml version="1.0" encoding="utf-8"?>
<p:tagLst xmlns:p="http://schemas.openxmlformats.org/presentationml/2006/main">
  <p:tag name="PA" val="v5.2.11"/>
</p:tagLst>
</file>

<file path=ppt/tags/tag79.xml><?xml version="1.0" encoding="utf-8"?>
<p:tagLst xmlns:p="http://schemas.openxmlformats.org/presentationml/2006/main">
  <p:tag name="PA" val="v5.2.1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PA" val="v5.2.11"/>
</p:tagLst>
</file>

<file path=ppt/tags/tag81.xml><?xml version="1.0" encoding="utf-8"?>
<p:tagLst xmlns:p="http://schemas.openxmlformats.org/presentationml/2006/main">
  <p:tag name="PA" val="v5.2.11"/>
</p:tagLst>
</file>

<file path=ppt/tags/tag82.xml><?xml version="1.0" encoding="utf-8"?>
<p:tagLst xmlns:p="http://schemas.openxmlformats.org/presentationml/2006/main">
  <p:tag name="PA" val="v5.2.11"/>
</p:tagLst>
</file>

<file path=ppt/tags/tag83.xml><?xml version="1.0" encoding="utf-8"?>
<p:tagLst xmlns:p="http://schemas.openxmlformats.org/presentationml/2006/main">
  <p:tag name="PA" val="v5.2.11"/>
</p:tagLst>
</file>

<file path=ppt/tags/tag84.xml><?xml version="1.0" encoding="utf-8"?>
<p:tagLst xmlns:p="http://schemas.openxmlformats.org/presentationml/2006/main">
  <p:tag name="PA" val="v5.2.11"/>
</p:tagLst>
</file>

<file path=ppt/tags/tag85.xml><?xml version="1.0" encoding="utf-8"?>
<p:tagLst xmlns:p="http://schemas.openxmlformats.org/presentationml/2006/main">
  <p:tag name="PA" val="v5.2.11"/>
</p:tagLst>
</file>

<file path=ppt/tags/tag86.xml><?xml version="1.0" encoding="utf-8"?>
<p:tagLst xmlns:p="http://schemas.openxmlformats.org/presentationml/2006/main">
  <p:tag name="PA" val="v5.2.11"/>
</p:tagLst>
</file>

<file path=ppt/tags/tag87.xml><?xml version="1.0" encoding="utf-8"?>
<p:tagLst xmlns:p="http://schemas.openxmlformats.org/presentationml/2006/main">
  <p:tag name="PA" val="v5.2.11"/>
</p:tagLst>
</file>

<file path=ppt/tags/tag88.xml><?xml version="1.0" encoding="utf-8"?>
<p:tagLst xmlns:p="http://schemas.openxmlformats.org/presentationml/2006/main">
  <p:tag name="PA" val="v5.2.11"/>
</p:tagLst>
</file>

<file path=ppt/tags/tag89.xml><?xml version="1.0" encoding="utf-8"?>
<p:tagLst xmlns:p="http://schemas.openxmlformats.org/presentationml/2006/main">
  <p:tag name="PA" val="v5.2.1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PA" val="v5.2.11"/>
</p:tagLst>
</file>

<file path=ppt/tags/tag91.xml><?xml version="1.0" encoding="utf-8"?>
<p:tagLst xmlns:p="http://schemas.openxmlformats.org/presentationml/2006/main">
  <p:tag name="PA" val="v5.2.11"/>
</p:tagLst>
</file>

<file path=ppt/tags/tag92.xml><?xml version="1.0" encoding="utf-8"?>
<p:tagLst xmlns:p="http://schemas.openxmlformats.org/presentationml/2006/main">
  <p:tag name="PA" val="v5.2.11"/>
</p:tagLst>
</file>

<file path=ppt/tags/tag93.xml><?xml version="1.0" encoding="utf-8"?>
<p:tagLst xmlns:p="http://schemas.openxmlformats.org/presentationml/2006/main">
  <p:tag name="PA" val="v5.2.11"/>
</p:tagLst>
</file>

<file path=ppt/tags/tag94.xml><?xml version="1.0" encoding="utf-8"?>
<p:tagLst xmlns:p="http://schemas.openxmlformats.org/presentationml/2006/main">
  <p:tag name="PA" val="v5.2.11"/>
</p:tagLst>
</file>

<file path=ppt/tags/tag95.xml><?xml version="1.0" encoding="utf-8"?>
<p:tagLst xmlns:p="http://schemas.openxmlformats.org/presentationml/2006/main">
  <p:tag name="PA" val="v5.2.11"/>
</p:tagLst>
</file>

<file path=ppt/tags/tag96.xml><?xml version="1.0" encoding="utf-8"?>
<p:tagLst xmlns:p="http://schemas.openxmlformats.org/presentationml/2006/main">
  <p:tag name="PA" val="v5.2.11"/>
</p:tagLst>
</file>

<file path=ppt/tags/tag97.xml><?xml version="1.0" encoding="utf-8"?>
<p:tagLst xmlns:p="http://schemas.openxmlformats.org/presentationml/2006/main">
  <p:tag name="PA" val="v5.2.11"/>
</p:tagLst>
</file>

<file path=ppt/tags/tag98.xml><?xml version="1.0" encoding="utf-8"?>
<p:tagLst xmlns:p="http://schemas.openxmlformats.org/presentationml/2006/main">
  <p:tag name="PA" val="v5.2.11"/>
</p:tagLst>
</file>

<file path=ppt/tags/tag99.xml><?xml version="1.0" encoding="utf-8"?>
<p:tagLst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5976</Words>
  <Application>WPS 演示</Application>
  <PresentationFormat>宽屏</PresentationFormat>
  <Paragraphs>877</Paragraphs>
  <Slides>53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38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53</vt:i4>
      </vt:variant>
    </vt:vector>
  </HeadingPairs>
  <TitlesOfParts>
    <vt:vector size="92" baseType="lpstr">
      <vt:lpstr>Arial</vt:lpstr>
      <vt:lpstr>SimSun</vt:lpstr>
      <vt:lpstr>Wingdings</vt:lpstr>
      <vt:lpstr>Wingdings</vt:lpstr>
      <vt:lpstr>Microsoft YaHei</vt:lpstr>
      <vt:lpstr>Arial Unicode MS</vt:lpstr>
      <vt:lpstr>Calibri</vt:lpstr>
      <vt:lpstr>思源黑体 CN Regular</vt:lpstr>
      <vt:lpstr>SimHei</vt:lpstr>
      <vt:lpstr>思源黑体 CN Bold</vt:lpstr>
      <vt:lpstr>Arial</vt:lpstr>
      <vt:lpstr>Microsoft YaHei Light</vt:lpstr>
      <vt:lpstr>方正兰亭黑简体</vt:lpstr>
      <vt:lpstr>HelveticaExt-Normal</vt:lpstr>
      <vt:lpstr>OPPOSans B</vt:lpstr>
      <vt:lpstr>思源黑体 CN Heavy</vt:lpstr>
      <vt:lpstr>OPPOSans M</vt:lpstr>
      <vt:lpstr>华文细黑</vt:lpstr>
      <vt:lpstr>华文楷体</vt:lpstr>
      <vt:lpstr>Comic Sans MS</vt:lpstr>
      <vt:lpstr>Times New Roman</vt:lpstr>
      <vt:lpstr>Times New Roman</vt:lpstr>
      <vt:lpstr>KaiTi</vt:lpstr>
      <vt:lpstr>GB Pinyinok-D</vt:lpstr>
      <vt:lpstr>Segoe Print</vt:lpstr>
      <vt:lpstr>思源黑体 CN Regular</vt:lpstr>
      <vt:lpstr>Aa日式标题字 (非商业使用)</vt:lpstr>
      <vt:lpstr>Cambria Math</vt:lpstr>
      <vt:lpstr>Aharoni</vt:lpstr>
      <vt:lpstr>Yu Gothic UI Semibold</vt:lpstr>
      <vt:lpstr>方正喵呜体</vt:lpstr>
      <vt:lpstr>思源黑体</vt:lpstr>
      <vt:lpstr>Helvetica Light</vt:lpstr>
      <vt:lpstr>华光隶书_CNKI</vt:lpstr>
      <vt:lpstr>Helvetica</vt:lpstr>
      <vt:lpstr>Source Han Sans CN</vt:lpstr>
      <vt:lpstr>FangSong</vt:lpstr>
      <vt:lpstr>Helvetica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WPS_1667472681</cp:lastModifiedBy>
  <cp:revision>197</cp:revision>
  <dcterms:created xsi:type="dcterms:W3CDTF">2019-06-19T02:08:00Z</dcterms:created>
  <dcterms:modified xsi:type="dcterms:W3CDTF">2022-11-04T15:54:34Z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0713789FB3CC413788C04E6DE8A95ED9</vt:lpwstr>
  </property>
</Properties>
</file>